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83" r:id="rId4"/>
    <p:sldId id="257" r:id="rId5"/>
    <p:sldId id="260" r:id="rId6"/>
    <p:sldId id="261" r:id="rId7"/>
    <p:sldId id="263" r:id="rId8"/>
    <p:sldId id="262" r:id="rId9"/>
    <p:sldId id="271" r:id="rId10"/>
    <p:sldId id="281" r:id="rId11"/>
    <p:sldId id="264" r:id="rId12"/>
    <p:sldId id="279" r:id="rId13"/>
    <p:sldId id="265" r:id="rId14"/>
    <p:sldId id="286" r:id="rId15"/>
    <p:sldId id="268" r:id="rId16"/>
    <p:sldId id="269" r:id="rId17"/>
    <p:sldId id="270" r:id="rId18"/>
    <p:sldId id="285" r:id="rId19"/>
    <p:sldId id="273" r:id="rId20"/>
    <p:sldId id="274" r:id="rId21"/>
    <p:sldId id="280" r:id="rId22"/>
    <p:sldId id="284" r:id="rId23"/>
    <p:sldId id="277" r:id="rId24"/>
    <p:sldId id="282" r:id="rId25"/>
    <p:sldId id="276" r:id="rId26"/>
    <p:sldId id="278" r:id="rId2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FE5"/>
    <a:srgbClr val="F2CECE"/>
    <a:srgbClr val="ACDEB4"/>
    <a:srgbClr val="7EA2C1"/>
    <a:srgbClr val="37A31D"/>
    <a:srgbClr val="58DB39"/>
    <a:srgbClr val="A744D4"/>
    <a:srgbClr val="FFFFFF"/>
    <a:srgbClr val="E2C960"/>
    <a:srgbClr val="238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1" autoAdjust="0"/>
    <p:restoredTop sz="92279" autoAdjust="0"/>
  </p:normalViewPr>
  <p:slideViewPr>
    <p:cSldViewPr snapToGrid="0">
      <p:cViewPr varScale="1">
        <p:scale>
          <a:sx n="90" d="100"/>
          <a:sy n="90" d="100"/>
        </p:scale>
        <p:origin x="123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323FB-ED56-4BC9-8576-5894FD781E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6AC090C2-77C9-4866-A28D-3CE24A075FC1}">
      <dgm:prSet phldrT="[Text]"/>
      <dgm:spPr/>
      <dgm:t>
        <a:bodyPr/>
        <a:lstStyle/>
        <a:p>
          <a:r>
            <a:rPr lang="en-US" dirty="0"/>
            <a:t>Neural networks</a:t>
          </a:r>
          <a:endParaRPr lang="en-NL" dirty="0"/>
        </a:p>
      </dgm:t>
    </dgm:pt>
    <dgm:pt modelId="{C5D138CA-18AD-4BB6-BA55-121E698AB159}" type="parTrans" cxnId="{EBBCE6EC-99B1-430A-B121-957CF60FAFCE}">
      <dgm:prSet/>
      <dgm:spPr/>
      <dgm:t>
        <a:bodyPr/>
        <a:lstStyle/>
        <a:p>
          <a:endParaRPr lang="en-NL"/>
        </a:p>
      </dgm:t>
    </dgm:pt>
    <dgm:pt modelId="{445330BB-55E3-4BD7-B91F-3917FA781CBB}" type="sibTrans" cxnId="{EBBCE6EC-99B1-430A-B121-957CF60FAFCE}">
      <dgm:prSet/>
      <dgm:spPr/>
      <dgm:t>
        <a:bodyPr/>
        <a:lstStyle/>
        <a:p>
          <a:endParaRPr lang="en-NL"/>
        </a:p>
      </dgm:t>
    </dgm:pt>
    <dgm:pt modelId="{DFB6AA97-10F8-4000-BF75-3BB06F5E5DF9}">
      <dgm:prSet phldrT="[Text]"/>
      <dgm:spPr/>
      <dgm:t>
        <a:bodyPr/>
        <a:lstStyle/>
        <a:p>
          <a:r>
            <a:rPr lang="en-US" dirty="0"/>
            <a:t>Dimensionality reduction</a:t>
          </a:r>
          <a:endParaRPr lang="en-NL" dirty="0"/>
        </a:p>
      </dgm:t>
    </dgm:pt>
    <dgm:pt modelId="{6733E048-4CBD-420C-849E-F67F3755B003}" type="parTrans" cxnId="{187CE80D-39A6-469E-B2BE-14116831AF69}">
      <dgm:prSet/>
      <dgm:spPr/>
      <dgm:t>
        <a:bodyPr/>
        <a:lstStyle/>
        <a:p>
          <a:endParaRPr lang="en-NL"/>
        </a:p>
      </dgm:t>
    </dgm:pt>
    <dgm:pt modelId="{C18E5F93-E4FE-4D44-89AF-48BE4ADCA8E5}" type="sibTrans" cxnId="{187CE80D-39A6-469E-B2BE-14116831AF69}">
      <dgm:prSet/>
      <dgm:spPr/>
      <dgm:t>
        <a:bodyPr/>
        <a:lstStyle/>
        <a:p>
          <a:endParaRPr lang="en-NL"/>
        </a:p>
      </dgm:t>
    </dgm:pt>
    <dgm:pt modelId="{C97D19C1-62E9-4886-8A86-93C559EC046E}">
      <dgm:prSet phldrT="[Text]"/>
      <dgm:spPr/>
      <dgm:t>
        <a:bodyPr/>
        <a:lstStyle/>
        <a:p>
          <a:r>
            <a:rPr lang="en-US" dirty="0"/>
            <a:t>Clustering</a:t>
          </a:r>
          <a:endParaRPr lang="en-NL" dirty="0"/>
        </a:p>
      </dgm:t>
    </dgm:pt>
    <dgm:pt modelId="{A0F9A5D4-7427-4D07-8B25-55E565E45251}" type="parTrans" cxnId="{920EB416-7621-43BB-8A5C-74F5D3160C10}">
      <dgm:prSet/>
      <dgm:spPr/>
      <dgm:t>
        <a:bodyPr/>
        <a:lstStyle/>
        <a:p>
          <a:endParaRPr lang="en-NL"/>
        </a:p>
      </dgm:t>
    </dgm:pt>
    <dgm:pt modelId="{27B82F2C-B532-4A45-AD0F-C4642828556A}" type="sibTrans" cxnId="{920EB416-7621-43BB-8A5C-74F5D3160C10}">
      <dgm:prSet/>
      <dgm:spPr/>
      <dgm:t>
        <a:bodyPr/>
        <a:lstStyle/>
        <a:p>
          <a:endParaRPr lang="en-NL"/>
        </a:p>
      </dgm:t>
    </dgm:pt>
    <dgm:pt modelId="{E04B3F1F-0E1A-4D61-A8C3-812F2E4EC1BE}" type="pres">
      <dgm:prSet presAssocID="{F42323FB-ED56-4BC9-8576-5894FD781E56}" presName="Name0" presStyleCnt="0">
        <dgm:presLayoutVars>
          <dgm:chMax val="7"/>
          <dgm:chPref val="7"/>
          <dgm:dir/>
        </dgm:presLayoutVars>
      </dgm:prSet>
      <dgm:spPr/>
    </dgm:pt>
    <dgm:pt modelId="{8E00EDDE-BFB7-49C2-8C0F-4A304B1F87E1}" type="pres">
      <dgm:prSet presAssocID="{F42323FB-ED56-4BC9-8576-5894FD781E56}" presName="Name1" presStyleCnt="0"/>
      <dgm:spPr/>
    </dgm:pt>
    <dgm:pt modelId="{4FCAF24D-2389-4446-A724-36ECFBA4CC20}" type="pres">
      <dgm:prSet presAssocID="{F42323FB-ED56-4BC9-8576-5894FD781E56}" presName="cycle" presStyleCnt="0"/>
      <dgm:spPr/>
    </dgm:pt>
    <dgm:pt modelId="{F4590C75-360A-4625-9B12-51D310E42734}" type="pres">
      <dgm:prSet presAssocID="{F42323FB-ED56-4BC9-8576-5894FD781E56}" presName="srcNode" presStyleLbl="node1" presStyleIdx="0" presStyleCnt="3"/>
      <dgm:spPr/>
    </dgm:pt>
    <dgm:pt modelId="{F36C769F-3704-4C75-AD37-357CB1A47235}" type="pres">
      <dgm:prSet presAssocID="{F42323FB-ED56-4BC9-8576-5894FD781E56}" presName="conn" presStyleLbl="parChTrans1D2" presStyleIdx="0" presStyleCnt="1"/>
      <dgm:spPr/>
    </dgm:pt>
    <dgm:pt modelId="{060DF744-7061-40EB-A441-AE8ACF178B66}" type="pres">
      <dgm:prSet presAssocID="{F42323FB-ED56-4BC9-8576-5894FD781E56}" presName="extraNode" presStyleLbl="node1" presStyleIdx="0" presStyleCnt="3"/>
      <dgm:spPr/>
    </dgm:pt>
    <dgm:pt modelId="{451174FF-F2E5-44B9-AAEC-10234276F192}" type="pres">
      <dgm:prSet presAssocID="{F42323FB-ED56-4BC9-8576-5894FD781E56}" presName="dstNode" presStyleLbl="node1" presStyleIdx="0" presStyleCnt="3"/>
      <dgm:spPr/>
    </dgm:pt>
    <dgm:pt modelId="{E8556D03-5C5D-4035-A827-4D8A5BCB517B}" type="pres">
      <dgm:prSet presAssocID="{DFB6AA97-10F8-4000-BF75-3BB06F5E5DF9}" presName="text_1" presStyleLbl="node1" presStyleIdx="0" presStyleCnt="3">
        <dgm:presLayoutVars>
          <dgm:bulletEnabled val="1"/>
        </dgm:presLayoutVars>
      </dgm:prSet>
      <dgm:spPr/>
    </dgm:pt>
    <dgm:pt modelId="{701627B0-66E8-4F56-8A2E-595684DC95E2}" type="pres">
      <dgm:prSet presAssocID="{DFB6AA97-10F8-4000-BF75-3BB06F5E5DF9}" presName="accent_1" presStyleCnt="0"/>
      <dgm:spPr/>
    </dgm:pt>
    <dgm:pt modelId="{FB470BE7-37A6-4421-9F5B-6532E1CBC14B}" type="pres">
      <dgm:prSet presAssocID="{DFB6AA97-10F8-4000-BF75-3BB06F5E5DF9}" presName="accentRepeatNode" presStyleLbl="solidFgAcc1" presStyleIdx="0" presStyleCnt="3"/>
      <dgm:spPr/>
    </dgm:pt>
    <dgm:pt modelId="{31AF0057-132B-4458-AA09-0690E1C0BB15}" type="pres">
      <dgm:prSet presAssocID="{C97D19C1-62E9-4886-8A86-93C559EC046E}" presName="text_2" presStyleLbl="node1" presStyleIdx="1" presStyleCnt="3">
        <dgm:presLayoutVars>
          <dgm:bulletEnabled val="1"/>
        </dgm:presLayoutVars>
      </dgm:prSet>
      <dgm:spPr/>
    </dgm:pt>
    <dgm:pt modelId="{62492574-1640-4368-AB14-4E4EC2617A49}" type="pres">
      <dgm:prSet presAssocID="{C97D19C1-62E9-4886-8A86-93C559EC046E}" presName="accent_2" presStyleCnt="0"/>
      <dgm:spPr/>
    </dgm:pt>
    <dgm:pt modelId="{E7D47A1B-18D1-471C-ABA5-1EB373171839}" type="pres">
      <dgm:prSet presAssocID="{C97D19C1-62E9-4886-8A86-93C559EC046E}" presName="accentRepeatNode" presStyleLbl="solidFgAcc1" presStyleIdx="1" presStyleCnt="3"/>
      <dgm:spPr/>
    </dgm:pt>
    <dgm:pt modelId="{FBC474A2-D4E6-4F7C-BDB8-8300FD91E3A2}" type="pres">
      <dgm:prSet presAssocID="{6AC090C2-77C9-4866-A28D-3CE24A075FC1}" presName="text_3" presStyleLbl="node1" presStyleIdx="2" presStyleCnt="3">
        <dgm:presLayoutVars>
          <dgm:bulletEnabled val="1"/>
        </dgm:presLayoutVars>
      </dgm:prSet>
      <dgm:spPr/>
    </dgm:pt>
    <dgm:pt modelId="{FB0566BE-6EE1-41CE-8F4F-F564181A9CDD}" type="pres">
      <dgm:prSet presAssocID="{6AC090C2-77C9-4866-A28D-3CE24A075FC1}" presName="accent_3" presStyleCnt="0"/>
      <dgm:spPr/>
    </dgm:pt>
    <dgm:pt modelId="{95335E9A-2C7B-42A4-8E23-2F285B0FD8F8}" type="pres">
      <dgm:prSet presAssocID="{6AC090C2-77C9-4866-A28D-3CE24A075FC1}" presName="accentRepeatNode" presStyleLbl="solidFgAcc1" presStyleIdx="2" presStyleCnt="3"/>
      <dgm:spPr/>
    </dgm:pt>
  </dgm:ptLst>
  <dgm:cxnLst>
    <dgm:cxn modelId="{187CE80D-39A6-469E-B2BE-14116831AF69}" srcId="{F42323FB-ED56-4BC9-8576-5894FD781E56}" destId="{DFB6AA97-10F8-4000-BF75-3BB06F5E5DF9}" srcOrd="0" destOrd="0" parTransId="{6733E048-4CBD-420C-849E-F67F3755B003}" sibTransId="{C18E5F93-E4FE-4D44-89AF-48BE4ADCA8E5}"/>
    <dgm:cxn modelId="{920EB416-7621-43BB-8A5C-74F5D3160C10}" srcId="{F42323FB-ED56-4BC9-8576-5894FD781E56}" destId="{C97D19C1-62E9-4886-8A86-93C559EC046E}" srcOrd="1" destOrd="0" parTransId="{A0F9A5D4-7427-4D07-8B25-55E565E45251}" sibTransId="{27B82F2C-B532-4A45-AD0F-C4642828556A}"/>
    <dgm:cxn modelId="{7BD6651A-55C7-414B-870E-AAFC1E26FF65}" type="presOf" srcId="{DFB6AA97-10F8-4000-BF75-3BB06F5E5DF9}" destId="{E8556D03-5C5D-4035-A827-4D8A5BCB517B}" srcOrd="0" destOrd="0" presId="urn:microsoft.com/office/officeart/2008/layout/VerticalCurvedList"/>
    <dgm:cxn modelId="{D0D92F26-AB3D-4C82-BCF7-30D473B0F779}" type="presOf" srcId="{6AC090C2-77C9-4866-A28D-3CE24A075FC1}" destId="{FBC474A2-D4E6-4F7C-BDB8-8300FD91E3A2}" srcOrd="0" destOrd="0" presId="urn:microsoft.com/office/officeart/2008/layout/VerticalCurvedList"/>
    <dgm:cxn modelId="{822D1D6E-828D-4D04-A662-F532C8356455}" type="presOf" srcId="{C18E5F93-E4FE-4D44-89AF-48BE4ADCA8E5}" destId="{F36C769F-3704-4C75-AD37-357CB1A47235}" srcOrd="0" destOrd="0" presId="urn:microsoft.com/office/officeart/2008/layout/VerticalCurvedList"/>
    <dgm:cxn modelId="{623D6972-2D4F-47FB-9975-EBA909191C44}" type="presOf" srcId="{C97D19C1-62E9-4886-8A86-93C559EC046E}" destId="{31AF0057-132B-4458-AA09-0690E1C0BB15}" srcOrd="0" destOrd="0" presId="urn:microsoft.com/office/officeart/2008/layout/VerticalCurvedList"/>
    <dgm:cxn modelId="{EBBCE6EC-99B1-430A-B121-957CF60FAFCE}" srcId="{F42323FB-ED56-4BC9-8576-5894FD781E56}" destId="{6AC090C2-77C9-4866-A28D-3CE24A075FC1}" srcOrd="2" destOrd="0" parTransId="{C5D138CA-18AD-4BB6-BA55-121E698AB159}" sibTransId="{445330BB-55E3-4BD7-B91F-3917FA781CBB}"/>
    <dgm:cxn modelId="{987C78FC-5239-4DDE-B55B-DBC04303F621}" type="presOf" srcId="{F42323FB-ED56-4BC9-8576-5894FD781E56}" destId="{E04B3F1F-0E1A-4D61-A8C3-812F2E4EC1BE}" srcOrd="0" destOrd="0" presId="urn:microsoft.com/office/officeart/2008/layout/VerticalCurvedList"/>
    <dgm:cxn modelId="{2248F32D-0E63-4CF2-ABAE-F14F7402DF06}" type="presParOf" srcId="{E04B3F1F-0E1A-4D61-A8C3-812F2E4EC1BE}" destId="{8E00EDDE-BFB7-49C2-8C0F-4A304B1F87E1}" srcOrd="0" destOrd="0" presId="urn:microsoft.com/office/officeart/2008/layout/VerticalCurvedList"/>
    <dgm:cxn modelId="{8018B6B1-E47E-4354-971F-144CB26B0631}" type="presParOf" srcId="{8E00EDDE-BFB7-49C2-8C0F-4A304B1F87E1}" destId="{4FCAF24D-2389-4446-A724-36ECFBA4CC20}" srcOrd="0" destOrd="0" presId="urn:microsoft.com/office/officeart/2008/layout/VerticalCurvedList"/>
    <dgm:cxn modelId="{E9BA7FA4-4A6A-40DF-88BB-A6C0F3CB3562}" type="presParOf" srcId="{4FCAF24D-2389-4446-A724-36ECFBA4CC20}" destId="{F4590C75-360A-4625-9B12-51D310E42734}" srcOrd="0" destOrd="0" presId="urn:microsoft.com/office/officeart/2008/layout/VerticalCurvedList"/>
    <dgm:cxn modelId="{9ED88500-BD5A-4FB2-8DCC-83AFB27A100E}" type="presParOf" srcId="{4FCAF24D-2389-4446-A724-36ECFBA4CC20}" destId="{F36C769F-3704-4C75-AD37-357CB1A47235}" srcOrd="1" destOrd="0" presId="urn:microsoft.com/office/officeart/2008/layout/VerticalCurvedList"/>
    <dgm:cxn modelId="{C805C5AE-B8CD-4BA8-AC06-002609F8B9D0}" type="presParOf" srcId="{4FCAF24D-2389-4446-A724-36ECFBA4CC20}" destId="{060DF744-7061-40EB-A441-AE8ACF178B66}" srcOrd="2" destOrd="0" presId="urn:microsoft.com/office/officeart/2008/layout/VerticalCurvedList"/>
    <dgm:cxn modelId="{41196648-458C-478A-A3EF-2F83F7560C35}" type="presParOf" srcId="{4FCAF24D-2389-4446-A724-36ECFBA4CC20}" destId="{451174FF-F2E5-44B9-AAEC-10234276F192}" srcOrd="3" destOrd="0" presId="urn:microsoft.com/office/officeart/2008/layout/VerticalCurvedList"/>
    <dgm:cxn modelId="{C10768DC-47C8-4274-BFE2-3D5FCFEEBE15}" type="presParOf" srcId="{8E00EDDE-BFB7-49C2-8C0F-4A304B1F87E1}" destId="{E8556D03-5C5D-4035-A827-4D8A5BCB517B}" srcOrd="1" destOrd="0" presId="urn:microsoft.com/office/officeart/2008/layout/VerticalCurvedList"/>
    <dgm:cxn modelId="{C1ECACD9-3E7D-4462-9C99-289D35615D16}" type="presParOf" srcId="{8E00EDDE-BFB7-49C2-8C0F-4A304B1F87E1}" destId="{701627B0-66E8-4F56-8A2E-595684DC95E2}" srcOrd="2" destOrd="0" presId="urn:microsoft.com/office/officeart/2008/layout/VerticalCurvedList"/>
    <dgm:cxn modelId="{4F9739D2-CF25-48DE-BB63-B91F1BA90E07}" type="presParOf" srcId="{701627B0-66E8-4F56-8A2E-595684DC95E2}" destId="{FB470BE7-37A6-4421-9F5B-6532E1CBC14B}" srcOrd="0" destOrd="0" presId="urn:microsoft.com/office/officeart/2008/layout/VerticalCurvedList"/>
    <dgm:cxn modelId="{0D63A159-27FE-4D09-9B7C-FA7F0C551291}" type="presParOf" srcId="{8E00EDDE-BFB7-49C2-8C0F-4A304B1F87E1}" destId="{31AF0057-132B-4458-AA09-0690E1C0BB15}" srcOrd="3" destOrd="0" presId="urn:microsoft.com/office/officeart/2008/layout/VerticalCurvedList"/>
    <dgm:cxn modelId="{09FEDFC3-0015-4645-A10D-64F89F4543A1}" type="presParOf" srcId="{8E00EDDE-BFB7-49C2-8C0F-4A304B1F87E1}" destId="{62492574-1640-4368-AB14-4E4EC2617A49}" srcOrd="4" destOrd="0" presId="urn:microsoft.com/office/officeart/2008/layout/VerticalCurvedList"/>
    <dgm:cxn modelId="{8EFA707F-88B8-4A04-A1F6-EC55643A391D}" type="presParOf" srcId="{62492574-1640-4368-AB14-4E4EC2617A49}" destId="{E7D47A1B-18D1-471C-ABA5-1EB373171839}" srcOrd="0" destOrd="0" presId="urn:microsoft.com/office/officeart/2008/layout/VerticalCurvedList"/>
    <dgm:cxn modelId="{C2412B6F-8400-4BAD-A0AB-11506803D575}" type="presParOf" srcId="{8E00EDDE-BFB7-49C2-8C0F-4A304B1F87E1}" destId="{FBC474A2-D4E6-4F7C-BDB8-8300FD91E3A2}" srcOrd="5" destOrd="0" presId="urn:microsoft.com/office/officeart/2008/layout/VerticalCurvedList"/>
    <dgm:cxn modelId="{95C860C5-A3E2-4FC7-99A5-8CF901142753}" type="presParOf" srcId="{8E00EDDE-BFB7-49C2-8C0F-4A304B1F87E1}" destId="{FB0566BE-6EE1-41CE-8F4F-F564181A9CDD}" srcOrd="6" destOrd="0" presId="urn:microsoft.com/office/officeart/2008/layout/VerticalCurvedList"/>
    <dgm:cxn modelId="{1CADEE37-C2A8-4554-B41A-FB190490EE9C}" type="presParOf" srcId="{FB0566BE-6EE1-41CE-8F4F-F564181A9CDD}" destId="{95335E9A-2C7B-42A4-8E23-2F285B0FD8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8DC26-2C36-45A9-A59F-6E9FC02984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94593459-3FAC-422E-949E-4512E67594A4}">
      <dgm:prSet phldrT="[Text]"/>
      <dgm:spPr/>
      <dgm:t>
        <a:bodyPr/>
        <a:lstStyle/>
        <a:p>
          <a:r>
            <a:rPr lang="en-US" dirty="0"/>
            <a:t>Reduce irrigation, pesticides</a:t>
          </a:r>
          <a:endParaRPr lang="en-NL" dirty="0"/>
        </a:p>
      </dgm:t>
    </dgm:pt>
    <dgm:pt modelId="{A1B7C42D-A039-4CC6-8EB1-1AF52763637A}" type="parTrans" cxnId="{3883A1D9-BBAD-4806-B85C-674497AD4D8C}">
      <dgm:prSet/>
      <dgm:spPr/>
      <dgm:t>
        <a:bodyPr/>
        <a:lstStyle/>
        <a:p>
          <a:endParaRPr lang="en-NL"/>
        </a:p>
      </dgm:t>
    </dgm:pt>
    <dgm:pt modelId="{03413FE1-7217-4301-AB09-A30B62F58D16}" type="sibTrans" cxnId="{3883A1D9-BBAD-4806-B85C-674497AD4D8C}">
      <dgm:prSet/>
      <dgm:spPr/>
      <dgm:t>
        <a:bodyPr/>
        <a:lstStyle/>
        <a:p>
          <a:endParaRPr lang="en-NL"/>
        </a:p>
      </dgm:t>
    </dgm:pt>
    <dgm:pt modelId="{8C00C871-960C-4EBC-B241-F35220D6C60A}">
      <dgm:prSet phldrT="[Text]"/>
      <dgm:spPr/>
      <dgm:t>
        <a:bodyPr/>
        <a:lstStyle/>
        <a:p>
          <a:r>
            <a:rPr lang="en-US" dirty="0"/>
            <a:t>Extreme weather</a:t>
          </a:r>
          <a:endParaRPr lang="en-NL" dirty="0"/>
        </a:p>
      </dgm:t>
    </dgm:pt>
    <dgm:pt modelId="{40E2C623-89F1-4F72-B7E4-51BF07022C41}" type="parTrans" cxnId="{37A34125-1055-4463-883C-4220BD8C58C9}">
      <dgm:prSet/>
      <dgm:spPr/>
      <dgm:t>
        <a:bodyPr/>
        <a:lstStyle/>
        <a:p>
          <a:endParaRPr lang="en-NL"/>
        </a:p>
      </dgm:t>
    </dgm:pt>
    <dgm:pt modelId="{85D88DE7-CDF1-462C-85DA-ECADDDC8725D}" type="sibTrans" cxnId="{37A34125-1055-4463-883C-4220BD8C58C9}">
      <dgm:prSet/>
      <dgm:spPr/>
      <dgm:t>
        <a:bodyPr/>
        <a:lstStyle/>
        <a:p>
          <a:endParaRPr lang="en-NL"/>
        </a:p>
      </dgm:t>
    </dgm:pt>
    <dgm:pt modelId="{5F5EEB6B-3D44-4FE0-B02F-132E0E9CCC60}">
      <dgm:prSet phldrT="[Text]"/>
      <dgm:spPr/>
      <dgm:t>
        <a:bodyPr/>
        <a:lstStyle/>
        <a:p>
          <a:r>
            <a:rPr lang="en-US" dirty="0"/>
            <a:t>Resilient plants</a:t>
          </a:r>
          <a:endParaRPr lang="en-NL" dirty="0"/>
        </a:p>
      </dgm:t>
    </dgm:pt>
    <dgm:pt modelId="{8970B06D-9E8F-4F90-9CAF-25603CDD6600}" type="parTrans" cxnId="{2A69DFA7-0C01-4B0C-8E5B-D8CBE22FC1E6}">
      <dgm:prSet/>
      <dgm:spPr/>
      <dgm:t>
        <a:bodyPr/>
        <a:lstStyle/>
        <a:p>
          <a:endParaRPr lang="en-NL"/>
        </a:p>
      </dgm:t>
    </dgm:pt>
    <dgm:pt modelId="{7E6412A0-5C07-41E7-BE85-4A06EEA97AC7}" type="sibTrans" cxnId="{2A69DFA7-0C01-4B0C-8E5B-D8CBE22FC1E6}">
      <dgm:prSet/>
      <dgm:spPr/>
      <dgm:t>
        <a:bodyPr/>
        <a:lstStyle/>
        <a:p>
          <a:endParaRPr lang="en-NL"/>
        </a:p>
      </dgm:t>
    </dgm:pt>
    <dgm:pt modelId="{E0F76644-7277-48F7-81EB-81E9DEEA8729}">
      <dgm:prSet phldrT="[Text]"/>
      <dgm:spPr/>
      <dgm:t>
        <a:bodyPr/>
        <a:lstStyle/>
        <a:p>
          <a:r>
            <a:rPr lang="en-US" dirty="0"/>
            <a:t>50% more food in 2050</a:t>
          </a:r>
          <a:endParaRPr lang="en-NL" dirty="0"/>
        </a:p>
      </dgm:t>
    </dgm:pt>
    <dgm:pt modelId="{58912958-9D3F-4DDD-87BF-946E6C39BF15}" type="parTrans" cxnId="{DE90B865-3767-4F09-AFBD-259DF9D2558B}">
      <dgm:prSet/>
      <dgm:spPr/>
      <dgm:t>
        <a:bodyPr/>
        <a:lstStyle/>
        <a:p>
          <a:endParaRPr lang="en-NL"/>
        </a:p>
      </dgm:t>
    </dgm:pt>
    <dgm:pt modelId="{4D266D00-FB01-4A3B-9638-7889C4C0B4A9}" type="sibTrans" cxnId="{DE90B865-3767-4F09-AFBD-259DF9D2558B}">
      <dgm:prSet/>
      <dgm:spPr/>
      <dgm:t>
        <a:bodyPr/>
        <a:lstStyle/>
        <a:p>
          <a:endParaRPr lang="en-NL"/>
        </a:p>
      </dgm:t>
    </dgm:pt>
    <dgm:pt modelId="{45198ECF-8ECD-4306-88CC-0DFA2F6A234A}" type="pres">
      <dgm:prSet presAssocID="{2408DC26-2C36-45A9-A59F-6E9FC02984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A646DF-6698-46EC-A0F5-80D98697DE69}" type="pres">
      <dgm:prSet presAssocID="{5F5EEB6B-3D44-4FE0-B02F-132E0E9CCC60}" presName="centerShape" presStyleLbl="node0" presStyleIdx="0" presStyleCnt="1"/>
      <dgm:spPr/>
    </dgm:pt>
    <dgm:pt modelId="{17378472-566A-4DEB-BD47-30ACFADB2780}" type="pres">
      <dgm:prSet presAssocID="{A1B7C42D-A039-4CC6-8EB1-1AF52763637A}" presName="parTrans" presStyleLbl="bgSibTrans2D1" presStyleIdx="0" presStyleCnt="3"/>
      <dgm:spPr/>
    </dgm:pt>
    <dgm:pt modelId="{00671690-AA78-439B-ACBE-6688C36F7096}" type="pres">
      <dgm:prSet presAssocID="{94593459-3FAC-422E-949E-4512E67594A4}" presName="node" presStyleLbl="node1" presStyleIdx="0" presStyleCnt="3" custRadScaleRad="99110" custRadScaleInc="182731">
        <dgm:presLayoutVars>
          <dgm:bulletEnabled val="1"/>
        </dgm:presLayoutVars>
      </dgm:prSet>
      <dgm:spPr/>
    </dgm:pt>
    <dgm:pt modelId="{33E373B4-7389-465B-B2FE-1F4E4DC23FCE}" type="pres">
      <dgm:prSet presAssocID="{40E2C623-89F1-4F72-B7E4-51BF07022C41}" presName="parTrans" presStyleLbl="bgSibTrans2D1" presStyleIdx="1" presStyleCnt="3"/>
      <dgm:spPr/>
    </dgm:pt>
    <dgm:pt modelId="{FE1BBEAF-E50A-412B-ABF4-44CFCDEBA1E7}" type="pres">
      <dgm:prSet presAssocID="{8C00C871-960C-4EBC-B241-F35220D6C60A}" presName="node" presStyleLbl="node1" presStyleIdx="1" presStyleCnt="3">
        <dgm:presLayoutVars>
          <dgm:bulletEnabled val="1"/>
        </dgm:presLayoutVars>
      </dgm:prSet>
      <dgm:spPr/>
    </dgm:pt>
    <dgm:pt modelId="{D1D972AC-DFE5-4ED1-84AA-345DDA0490D5}" type="pres">
      <dgm:prSet presAssocID="{58912958-9D3F-4DDD-87BF-946E6C39BF15}" presName="parTrans" presStyleLbl="bgSibTrans2D1" presStyleIdx="2" presStyleCnt="3"/>
      <dgm:spPr/>
    </dgm:pt>
    <dgm:pt modelId="{83974339-50CE-4F63-A844-6756C8198E90}" type="pres">
      <dgm:prSet presAssocID="{E0F76644-7277-48F7-81EB-81E9DEEA8729}" presName="node" presStyleLbl="node1" presStyleIdx="2" presStyleCnt="3" custRadScaleRad="99970" custRadScaleInc="-183652">
        <dgm:presLayoutVars>
          <dgm:bulletEnabled val="1"/>
        </dgm:presLayoutVars>
      </dgm:prSet>
      <dgm:spPr/>
    </dgm:pt>
  </dgm:ptLst>
  <dgm:cxnLst>
    <dgm:cxn modelId="{6AC9EC04-E738-4746-A929-4892140B3792}" type="presOf" srcId="{5F5EEB6B-3D44-4FE0-B02F-132E0E9CCC60}" destId="{A3A646DF-6698-46EC-A0F5-80D98697DE69}" srcOrd="0" destOrd="0" presId="urn:microsoft.com/office/officeart/2005/8/layout/radial4"/>
    <dgm:cxn modelId="{37A34125-1055-4463-883C-4220BD8C58C9}" srcId="{5F5EEB6B-3D44-4FE0-B02F-132E0E9CCC60}" destId="{8C00C871-960C-4EBC-B241-F35220D6C60A}" srcOrd="1" destOrd="0" parTransId="{40E2C623-89F1-4F72-B7E4-51BF07022C41}" sibTransId="{85D88DE7-CDF1-462C-85DA-ECADDDC8725D}"/>
    <dgm:cxn modelId="{BA394B25-CAEF-4AA1-974B-93D11EFEEF8F}" type="presOf" srcId="{94593459-3FAC-422E-949E-4512E67594A4}" destId="{00671690-AA78-439B-ACBE-6688C36F7096}" srcOrd="0" destOrd="0" presId="urn:microsoft.com/office/officeart/2005/8/layout/radial4"/>
    <dgm:cxn modelId="{DE90B865-3767-4F09-AFBD-259DF9D2558B}" srcId="{5F5EEB6B-3D44-4FE0-B02F-132E0E9CCC60}" destId="{E0F76644-7277-48F7-81EB-81E9DEEA8729}" srcOrd="2" destOrd="0" parTransId="{58912958-9D3F-4DDD-87BF-946E6C39BF15}" sibTransId="{4D266D00-FB01-4A3B-9638-7889C4C0B4A9}"/>
    <dgm:cxn modelId="{0C21B84B-6182-4574-865F-457F4F3F5BD4}" type="presOf" srcId="{E0F76644-7277-48F7-81EB-81E9DEEA8729}" destId="{83974339-50CE-4F63-A844-6756C8198E90}" srcOrd="0" destOrd="0" presId="urn:microsoft.com/office/officeart/2005/8/layout/radial4"/>
    <dgm:cxn modelId="{B6DB8680-63B1-49A1-AAB3-577FB635EA0C}" type="presOf" srcId="{8C00C871-960C-4EBC-B241-F35220D6C60A}" destId="{FE1BBEAF-E50A-412B-ABF4-44CFCDEBA1E7}" srcOrd="0" destOrd="0" presId="urn:microsoft.com/office/officeart/2005/8/layout/radial4"/>
    <dgm:cxn modelId="{34680C84-E02D-4702-AA22-AF275DAF8986}" type="presOf" srcId="{A1B7C42D-A039-4CC6-8EB1-1AF52763637A}" destId="{17378472-566A-4DEB-BD47-30ACFADB2780}" srcOrd="0" destOrd="0" presId="urn:microsoft.com/office/officeart/2005/8/layout/radial4"/>
    <dgm:cxn modelId="{4965F48E-7D4C-4282-A003-4232224D0C4D}" type="presOf" srcId="{40E2C623-89F1-4F72-B7E4-51BF07022C41}" destId="{33E373B4-7389-465B-B2FE-1F4E4DC23FCE}" srcOrd="0" destOrd="0" presId="urn:microsoft.com/office/officeart/2005/8/layout/radial4"/>
    <dgm:cxn modelId="{72433FA3-9EF2-4215-A054-CB97F8F97B59}" type="presOf" srcId="{58912958-9D3F-4DDD-87BF-946E6C39BF15}" destId="{D1D972AC-DFE5-4ED1-84AA-345DDA0490D5}" srcOrd="0" destOrd="0" presId="urn:microsoft.com/office/officeart/2005/8/layout/radial4"/>
    <dgm:cxn modelId="{2A69DFA7-0C01-4B0C-8E5B-D8CBE22FC1E6}" srcId="{2408DC26-2C36-45A9-A59F-6E9FC02984CA}" destId="{5F5EEB6B-3D44-4FE0-B02F-132E0E9CCC60}" srcOrd="0" destOrd="0" parTransId="{8970B06D-9E8F-4F90-9CAF-25603CDD6600}" sibTransId="{7E6412A0-5C07-41E7-BE85-4A06EEA97AC7}"/>
    <dgm:cxn modelId="{3883A1D9-BBAD-4806-B85C-674497AD4D8C}" srcId="{5F5EEB6B-3D44-4FE0-B02F-132E0E9CCC60}" destId="{94593459-3FAC-422E-949E-4512E67594A4}" srcOrd="0" destOrd="0" parTransId="{A1B7C42D-A039-4CC6-8EB1-1AF52763637A}" sibTransId="{03413FE1-7217-4301-AB09-A30B62F58D16}"/>
    <dgm:cxn modelId="{0B40E4EA-BA1B-40F5-AA84-F8F68C6A233A}" type="presOf" srcId="{2408DC26-2C36-45A9-A59F-6E9FC02984CA}" destId="{45198ECF-8ECD-4306-88CC-0DFA2F6A234A}" srcOrd="0" destOrd="0" presId="urn:microsoft.com/office/officeart/2005/8/layout/radial4"/>
    <dgm:cxn modelId="{6BC80ED8-C1C4-4423-9B73-2E80249C73BE}" type="presParOf" srcId="{45198ECF-8ECD-4306-88CC-0DFA2F6A234A}" destId="{A3A646DF-6698-46EC-A0F5-80D98697DE69}" srcOrd="0" destOrd="0" presId="urn:microsoft.com/office/officeart/2005/8/layout/radial4"/>
    <dgm:cxn modelId="{C104ED75-3A51-428D-A43F-ECE836CDA095}" type="presParOf" srcId="{45198ECF-8ECD-4306-88CC-0DFA2F6A234A}" destId="{17378472-566A-4DEB-BD47-30ACFADB2780}" srcOrd="1" destOrd="0" presId="urn:microsoft.com/office/officeart/2005/8/layout/radial4"/>
    <dgm:cxn modelId="{D2DCA71E-73AB-4A96-8AC7-58AB8DCE02E6}" type="presParOf" srcId="{45198ECF-8ECD-4306-88CC-0DFA2F6A234A}" destId="{00671690-AA78-439B-ACBE-6688C36F7096}" srcOrd="2" destOrd="0" presId="urn:microsoft.com/office/officeart/2005/8/layout/radial4"/>
    <dgm:cxn modelId="{86CFDE1A-C73F-41DE-BC92-3DE160653686}" type="presParOf" srcId="{45198ECF-8ECD-4306-88CC-0DFA2F6A234A}" destId="{33E373B4-7389-465B-B2FE-1F4E4DC23FCE}" srcOrd="3" destOrd="0" presId="urn:microsoft.com/office/officeart/2005/8/layout/radial4"/>
    <dgm:cxn modelId="{4D1728D9-F230-4262-A668-21A5EED65107}" type="presParOf" srcId="{45198ECF-8ECD-4306-88CC-0DFA2F6A234A}" destId="{FE1BBEAF-E50A-412B-ABF4-44CFCDEBA1E7}" srcOrd="4" destOrd="0" presId="urn:microsoft.com/office/officeart/2005/8/layout/radial4"/>
    <dgm:cxn modelId="{6441E5F8-15CE-4600-9AEE-C91C07D6C96F}" type="presParOf" srcId="{45198ECF-8ECD-4306-88CC-0DFA2F6A234A}" destId="{D1D972AC-DFE5-4ED1-84AA-345DDA0490D5}" srcOrd="5" destOrd="0" presId="urn:microsoft.com/office/officeart/2005/8/layout/radial4"/>
    <dgm:cxn modelId="{3AEDEF1C-41B2-4042-8C99-F622060132BB}" type="presParOf" srcId="{45198ECF-8ECD-4306-88CC-0DFA2F6A234A}" destId="{83974339-50CE-4F63-A844-6756C8198E9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11618-2D36-401A-B91A-A120CD6011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2EB961BD-8B04-4B38-8BD9-EA3D992BD954}">
      <dgm:prSet phldrT="[Text]"/>
      <dgm:spPr/>
      <dgm:t>
        <a:bodyPr/>
        <a:lstStyle/>
        <a:p>
          <a:r>
            <a:rPr lang="en-US" dirty="0"/>
            <a:t>We use</a:t>
          </a:r>
          <a:endParaRPr lang="en-NL" b="1" dirty="0"/>
        </a:p>
      </dgm:t>
    </dgm:pt>
    <dgm:pt modelId="{F7CD0612-3352-437D-9F82-B5002BB79DCE}" type="parTrans" cxnId="{DBD26EEA-DEA7-4C50-ABDB-ED84B2DFCAAB}">
      <dgm:prSet/>
      <dgm:spPr/>
      <dgm:t>
        <a:bodyPr/>
        <a:lstStyle/>
        <a:p>
          <a:endParaRPr lang="en-NL"/>
        </a:p>
      </dgm:t>
    </dgm:pt>
    <dgm:pt modelId="{CB11E538-F54C-49C7-9BA1-BB261A8DCAA2}" type="sibTrans" cxnId="{DBD26EEA-DEA7-4C50-ABDB-ED84B2DFCAAB}">
      <dgm:prSet/>
      <dgm:spPr/>
      <dgm:t>
        <a:bodyPr/>
        <a:lstStyle/>
        <a:p>
          <a:endParaRPr lang="en-NL"/>
        </a:p>
      </dgm:t>
    </dgm:pt>
    <dgm:pt modelId="{998E9693-C02A-44C5-A064-56849277D9CC}">
      <dgm:prSet/>
      <dgm:spPr/>
      <dgm:t>
        <a:bodyPr/>
        <a:lstStyle/>
        <a:p>
          <a:r>
            <a:rPr lang="en-US" dirty="0"/>
            <a:t>We could try</a:t>
          </a:r>
        </a:p>
      </dgm:t>
    </dgm:pt>
    <dgm:pt modelId="{BAC73672-5C20-4EE9-8CB3-FBA7554F6E8D}" type="parTrans" cxnId="{EB8FE8F6-9D5D-4E39-BEBF-E7882EB39442}">
      <dgm:prSet/>
      <dgm:spPr/>
      <dgm:t>
        <a:bodyPr/>
        <a:lstStyle/>
        <a:p>
          <a:endParaRPr lang="en-NL"/>
        </a:p>
      </dgm:t>
    </dgm:pt>
    <dgm:pt modelId="{9AA13007-32E3-4293-B20E-CBEC4282CA5C}" type="sibTrans" cxnId="{EB8FE8F6-9D5D-4E39-BEBF-E7882EB39442}">
      <dgm:prSet/>
      <dgm:spPr/>
      <dgm:t>
        <a:bodyPr/>
        <a:lstStyle/>
        <a:p>
          <a:endParaRPr lang="en-NL"/>
        </a:p>
      </dgm:t>
    </dgm:pt>
    <dgm:pt modelId="{48B248F5-7354-48D2-88AE-B6CCE6A0ECD5}" type="pres">
      <dgm:prSet presAssocID="{58E11618-2D36-401A-B91A-A120CD601190}" presName="rootnode" presStyleCnt="0">
        <dgm:presLayoutVars>
          <dgm:chMax/>
          <dgm:chPref/>
          <dgm:dir/>
          <dgm:animLvl val="lvl"/>
        </dgm:presLayoutVars>
      </dgm:prSet>
      <dgm:spPr/>
    </dgm:pt>
    <dgm:pt modelId="{7CD7A579-663B-4BED-8CBF-5FB8B2634379}" type="pres">
      <dgm:prSet presAssocID="{2EB961BD-8B04-4B38-8BD9-EA3D992BD954}" presName="composite" presStyleCnt="0"/>
      <dgm:spPr/>
    </dgm:pt>
    <dgm:pt modelId="{CDD7595C-AEE8-4CAF-B23B-D381C08B73AE}" type="pres">
      <dgm:prSet presAssocID="{2EB961BD-8B04-4B38-8BD9-EA3D992BD954}" presName="bentUpArrow1" presStyleLbl="alignImgPlace1" presStyleIdx="0" presStyleCnt="1"/>
      <dgm:spPr/>
    </dgm:pt>
    <dgm:pt modelId="{258368D5-47BA-4200-BE43-D63F011BD22D}" type="pres">
      <dgm:prSet presAssocID="{2EB961BD-8B04-4B38-8BD9-EA3D992BD95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A871BD4D-03C8-4023-B940-7175A2DD28AA}" type="pres">
      <dgm:prSet presAssocID="{2EB961BD-8B04-4B38-8BD9-EA3D992BD95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0BAD85D-9D25-47CB-AD43-02A3F61AF26E}" type="pres">
      <dgm:prSet presAssocID="{CB11E538-F54C-49C7-9BA1-BB261A8DCAA2}" presName="sibTrans" presStyleCnt="0"/>
      <dgm:spPr/>
    </dgm:pt>
    <dgm:pt modelId="{A01D8808-4EBE-4435-BA1D-C10825219050}" type="pres">
      <dgm:prSet presAssocID="{998E9693-C02A-44C5-A064-56849277D9CC}" presName="composite" presStyleCnt="0"/>
      <dgm:spPr/>
    </dgm:pt>
    <dgm:pt modelId="{7124BD2E-8F21-4F38-8582-277E4F47E20A}" type="pres">
      <dgm:prSet presAssocID="{998E9693-C02A-44C5-A064-56849277D9C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F95AD2E-5C14-454F-B92A-2D37FBDD820E}" type="presOf" srcId="{58E11618-2D36-401A-B91A-A120CD601190}" destId="{48B248F5-7354-48D2-88AE-B6CCE6A0ECD5}" srcOrd="0" destOrd="0" presId="urn:microsoft.com/office/officeart/2005/8/layout/StepDownProcess"/>
    <dgm:cxn modelId="{5FCF3652-5066-4F38-96CE-ABFADDB48BF3}" type="presOf" srcId="{998E9693-C02A-44C5-A064-56849277D9CC}" destId="{7124BD2E-8F21-4F38-8582-277E4F47E20A}" srcOrd="0" destOrd="0" presId="urn:microsoft.com/office/officeart/2005/8/layout/StepDownProcess"/>
    <dgm:cxn modelId="{5C628196-1789-4E9B-B5E7-74C7B35F5507}" type="presOf" srcId="{2EB961BD-8B04-4B38-8BD9-EA3D992BD954}" destId="{258368D5-47BA-4200-BE43-D63F011BD22D}" srcOrd="0" destOrd="0" presId="urn:microsoft.com/office/officeart/2005/8/layout/StepDownProcess"/>
    <dgm:cxn modelId="{DBD26EEA-DEA7-4C50-ABDB-ED84B2DFCAAB}" srcId="{58E11618-2D36-401A-B91A-A120CD601190}" destId="{2EB961BD-8B04-4B38-8BD9-EA3D992BD954}" srcOrd="0" destOrd="0" parTransId="{F7CD0612-3352-437D-9F82-B5002BB79DCE}" sibTransId="{CB11E538-F54C-49C7-9BA1-BB261A8DCAA2}"/>
    <dgm:cxn modelId="{EB8FE8F6-9D5D-4E39-BEBF-E7882EB39442}" srcId="{58E11618-2D36-401A-B91A-A120CD601190}" destId="{998E9693-C02A-44C5-A064-56849277D9CC}" srcOrd="1" destOrd="0" parTransId="{BAC73672-5C20-4EE9-8CB3-FBA7554F6E8D}" sibTransId="{9AA13007-32E3-4293-B20E-CBEC4282CA5C}"/>
    <dgm:cxn modelId="{74C3C6D4-D4A5-41CE-9B67-B2B7B88E6668}" type="presParOf" srcId="{48B248F5-7354-48D2-88AE-B6CCE6A0ECD5}" destId="{7CD7A579-663B-4BED-8CBF-5FB8B2634379}" srcOrd="0" destOrd="0" presId="urn:microsoft.com/office/officeart/2005/8/layout/StepDownProcess"/>
    <dgm:cxn modelId="{4F1F1A43-FBF2-4683-8E63-F6A91ACE4240}" type="presParOf" srcId="{7CD7A579-663B-4BED-8CBF-5FB8B2634379}" destId="{CDD7595C-AEE8-4CAF-B23B-D381C08B73AE}" srcOrd="0" destOrd="0" presId="urn:microsoft.com/office/officeart/2005/8/layout/StepDownProcess"/>
    <dgm:cxn modelId="{CEDCD7C5-0329-4A19-82DB-7E93E9B824EF}" type="presParOf" srcId="{7CD7A579-663B-4BED-8CBF-5FB8B2634379}" destId="{258368D5-47BA-4200-BE43-D63F011BD22D}" srcOrd="1" destOrd="0" presId="urn:microsoft.com/office/officeart/2005/8/layout/StepDownProcess"/>
    <dgm:cxn modelId="{3E6E4B27-9C33-4CD4-9F88-4A2F98C4079A}" type="presParOf" srcId="{7CD7A579-663B-4BED-8CBF-5FB8B2634379}" destId="{A871BD4D-03C8-4023-B940-7175A2DD28AA}" srcOrd="2" destOrd="0" presId="urn:microsoft.com/office/officeart/2005/8/layout/StepDownProcess"/>
    <dgm:cxn modelId="{68EA01FD-65CE-444F-8C4E-14C18E9B337C}" type="presParOf" srcId="{48B248F5-7354-48D2-88AE-B6CCE6A0ECD5}" destId="{E0BAD85D-9D25-47CB-AD43-02A3F61AF26E}" srcOrd="1" destOrd="0" presId="urn:microsoft.com/office/officeart/2005/8/layout/StepDownProcess"/>
    <dgm:cxn modelId="{C6226864-2354-4B2D-9704-B01EB3F5F112}" type="presParOf" srcId="{48B248F5-7354-48D2-88AE-B6CCE6A0ECD5}" destId="{A01D8808-4EBE-4435-BA1D-C10825219050}" srcOrd="2" destOrd="0" presId="urn:microsoft.com/office/officeart/2005/8/layout/StepDownProcess"/>
    <dgm:cxn modelId="{1348C18D-7832-4D50-B17B-2A7A1A27B018}" type="presParOf" srcId="{A01D8808-4EBE-4435-BA1D-C10825219050}" destId="{7124BD2E-8F21-4F38-8582-277E4F47E2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E1FA4-FB88-4EEE-87C1-CF84FF545CF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E22C6CD-B285-49F3-BBDB-500B69FA8C93}">
      <dgm:prSet phldrT="[Text]"/>
      <dgm:spPr/>
      <dgm:t>
        <a:bodyPr/>
        <a:lstStyle/>
        <a:p>
          <a:r>
            <a:rPr lang="en-US" dirty="0"/>
            <a:t>Machine learning</a:t>
          </a:r>
          <a:endParaRPr lang="en-NL" dirty="0"/>
        </a:p>
      </dgm:t>
    </dgm:pt>
    <dgm:pt modelId="{1D4F27F7-EC60-44EF-AE71-B47A104A4A97}" type="parTrans" cxnId="{67066731-FE26-40D9-8A5F-55162F712445}">
      <dgm:prSet/>
      <dgm:spPr/>
      <dgm:t>
        <a:bodyPr/>
        <a:lstStyle/>
        <a:p>
          <a:endParaRPr lang="en-NL"/>
        </a:p>
      </dgm:t>
    </dgm:pt>
    <dgm:pt modelId="{9E98CAB2-40C1-41E8-81D3-7D37E065C0D4}" type="sibTrans" cxnId="{67066731-FE26-40D9-8A5F-55162F712445}">
      <dgm:prSet/>
      <dgm:spPr/>
      <dgm:t>
        <a:bodyPr/>
        <a:lstStyle/>
        <a:p>
          <a:endParaRPr lang="en-NL"/>
        </a:p>
      </dgm:t>
    </dgm:pt>
    <dgm:pt modelId="{0798D55C-74C8-43EE-A340-04000CEBF7CB}">
      <dgm:prSet phldrT="[Text]"/>
      <dgm:spPr/>
      <dgm:t>
        <a:bodyPr/>
        <a:lstStyle/>
        <a:p>
          <a:r>
            <a:rPr lang="en-US" dirty="0"/>
            <a:t>Mechanistic model (ODE)</a:t>
          </a:r>
          <a:endParaRPr lang="en-NL" dirty="0"/>
        </a:p>
      </dgm:t>
    </dgm:pt>
    <dgm:pt modelId="{E13F160A-B9DF-47E5-A4AE-1C5452567A81}" type="parTrans" cxnId="{2A8E7413-2262-4FB8-8C50-0A3209A6BA16}">
      <dgm:prSet/>
      <dgm:spPr/>
      <dgm:t>
        <a:bodyPr/>
        <a:lstStyle/>
        <a:p>
          <a:endParaRPr lang="en-NL"/>
        </a:p>
      </dgm:t>
    </dgm:pt>
    <dgm:pt modelId="{611BE76C-7D92-43E1-8166-7974EBE322A2}" type="sibTrans" cxnId="{2A8E7413-2262-4FB8-8C50-0A3209A6BA16}">
      <dgm:prSet/>
      <dgm:spPr/>
      <dgm:t>
        <a:bodyPr/>
        <a:lstStyle/>
        <a:p>
          <a:endParaRPr lang="en-NL"/>
        </a:p>
      </dgm:t>
    </dgm:pt>
    <dgm:pt modelId="{C2CD60A9-B692-41C6-9A17-68682C7FBF44}">
      <dgm:prSet phldrT="[Text]"/>
      <dgm:spPr/>
      <dgm:t>
        <a:bodyPr/>
        <a:lstStyle/>
        <a:p>
          <a:r>
            <a:rPr lang="en-US" dirty="0"/>
            <a:t>Accurate, interpretable model</a:t>
          </a:r>
          <a:endParaRPr lang="en-NL" dirty="0"/>
        </a:p>
      </dgm:t>
    </dgm:pt>
    <dgm:pt modelId="{74DB3903-2C6A-4E14-B25B-60CD59A50BE1}" type="parTrans" cxnId="{041A89BA-E077-43C2-BE8D-834D32FD20BD}">
      <dgm:prSet/>
      <dgm:spPr/>
      <dgm:t>
        <a:bodyPr/>
        <a:lstStyle/>
        <a:p>
          <a:endParaRPr lang="en-NL"/>
        </a:p>
      </dgm:t>
    </dgm:pt>
    <dgm:pt modelId="{D9267AE9-A687-4DE6-9E2D-5F986E3CA3CE}" type="sibTrans" cxnId="{041A89BA-E077-43C2-BE8D-834D32FD20BD}">
      <dgm:prSet/>
      <dgm:spPr/>
      <dgm:t>
        <a:bodyPr/>
        <a:lstStyle/>
        <a:p>
          <a:endParaRPr lang="en-NL"/>
        </a:p>
      </dgm:t>
    </dgm:pt>
    <dgm:pt modelId="{21B1DA73-E15A-4043-9E94-9422642CFA2E}">
      <dgm:prSet phldrT="[Text]"/>
      <dgm:spPr/>
      <dgm:t>
        <a:bodyPr/>
        <a:lstStyle/>
        <a:p>
          <a:r>
            <a:rPr lang="en-US" dirty="0"/>
            <a:t>Gene module extraction</a:t>
          </a:r>
          <a:endParaRPr lang="en-NL" dirty="0"/>
        </a:p>
      </dgm:t>
    </dgm:pt>
    <dgm:pt modelId="{CD6F748D-D7D8-4B2C-8335-F4347A395446}" type="parTrans" cxnId="{9A2E3A73-6A07-4385-9DEA-5862C0B319D5}">
      <dgm:prSet/>
      <dgm:spPr/>
      <dgm:t>
        <a:bodyPr/>
        <a:lstStyle/>
        <a:p>
          <a:endParaRPr lang="en-NL"/>
        </a:p>
      </dgm:t>
    </dgm:pt>
    <dgm:pt modelId="{F7EBEAE5-25F1-41F9-95C5-26D116429A2B}" type="sibTrans" cxnId="{9A2E3A73-6A07-4385-9DEA-5862C0B319D5}">
      <dgm:prSet/>
      <dgm:spPr/>
      <dgm:t>
        <a:bodyPr/>
        <a:lstStyle/>
        <a:p>
          <a:endParaRPr lang="en-NL"/>
        </a:p>
      </dgm:t>
    </dgm:pt>
    <dgm:pt modelId="{20D40AC4-84C9-45E4-B0B4-83398CABA351}">
      <dgm:prSet phldrT="[Text]"/>
      <dgm:spPr/>
      <dgm:t>
        <a:bodyPr/>
        <a:lstStyle/>
        <a:p>
          <a:r>
            <a:rPr lang="en-US" dirty="0"/>
            <a:t>Dynamic prediction</a:t>
          </a:r>
          <a:endParaRPr lang="en-NL" dirty="0"/>
        </a:p>
      </dgm:t>
    </dgm:pt>
    <dgm:pt modelId="{2D4B5CDD-9730-4775-A16F-6548DD3B97FB}" type="parTrans" cxnId="{BC1B6D3C-7A7A-4A4E-B4B5-FE52AF144763}">
      <dgm:prSet/>
      <dgm:spPr/>
      <dgm:t>
        <a:bodyPr/>
        <a:lstStyle/>
        <a:p>
          <a:endParaRPr lang="en-NL"/>
        </a:p>
      </dgm:t>
    </dgm:pt>
    <dgm:pt modelId="{DD0BBA49-2DCE-44F8-95BE-2C98A27F7774}" type="sibTrans" cxnId="{BC1B6D3C-7A7A-4A4E-B4B5-FE52AF144763}">
      <dgm:prSet/>
      <dgm:spPr/>
      <dgm:t>
        <a:bodyPr/>
        <a:lstStyle/>
        <a:p>
          <a:endParaRPr lang="en-NL"/>
        </a:p>
      </dgm:t>
    </dgm:pt>
    <dgm:pt modelId="{4D500D4B-E2EC-4267-8F2B-DC8EDFA9EC79}">
      <dgm:prSet phldrT="[Text]"/>
      <dgm:spPr/>
      <dgm:t>
        <a:bodyPr/>
        <a:lstStyle/>
        <a:p>
          <a:r>
            <a:rPr lang="en-US" dirty="0"/>
            <a:t>Network inference</a:t>
          </a:r>
          <a:endParaRPr lang="en-NL" dirty="0"/>
        </a:p>
      </dgm:t>
    </dgm:pt>
    <dgm:pt modelId="{B71E169C-C46E-422A-9A29-8C0429771668}" type="parTrans" cxnId="{824E6339-D055-4C62-AB07-AFDAE2556A99}">
      <dgm:prSet/>
      <dgm:spPr/>
      <dgm:t>
        <a:bodyPr/>
        <a:lstStyle/>
        <a:p>
          <a:endParaRPr lang="en-NL"/>
        </a:p>
      </dgm:t>
    </dgm:pt>
    <dgm:pt modelId="{D5FBA10A-8531-4288-8D90-DDA296BB80DC}" type="sibTrans" cxnId="{824E6339-D055-4C62-AB07-AFDAE2556A99}">
      <dgm:prSet/>
      <dgm:spPr/>
      <dgm:t>
        <a:bodyPr/>
        <a:lstStyle/>
        <a:p>
          <a:endParaRPr lang="en-NL"/>
        </a:p>
      </dgm:t>
    </dgm:pt>
    <dgm:pt modelId="{35466CA6-E63E-4011-A59B-0800E81DF747}">
      <dgm:prSet phldrT="[Text]"/>
      <dgm:spPr/>
      <dgm:t>
        <a:bodyPr/>
        <a:lstStyle/>
        <a:p>
          <a:r>
            <a:rPr lang="en-US" dirty="0"/>
            <a:t>Prior knowledge</a:t>
          </a:r>
          <a:endParaRPr lang="en-NL" dirty="0"/>
        </a:p>
      </dgm:t>
    </dgm:pt>
    <dgm:pt modelId="{D8954906-C63D-4739-B374-D719934046D0}" type="parTrans" cxnId="{72983C42-78B3-4E15-8F2A-1037D1507090}">
      <dgm:prSet/>
      <dgm:spPr/>
      <dgm:t>
        <a:bodyPr/>
        <a:lstStyle/>
        <a:p>
          <a:endParaRPr lang="en-NL"/>
        </a:p>
      </dgm:t>
    </dgm:pt>
    <dgm:pt modelId="{9CAA76C8-C7B8-45B4-B043-554A63D5D381}" type="sibTrans" cxnId="{72983C42-78B3-4E15-8F2A-1037D1507090}">
      <dgm:prSet/>
      <dgm:spPr/>
      <dgm:t>
        <a:bodyPr/>
        <a:lstStyle/>
        <a:p>
          <a:endParaRPr lang="en-NL"/>
        </a:p>
      </dgm:t>
    </dgm:pt>
    <dgm:pt modelId="{0909AD43-537F-47A9-8D70-1D6B1A8DC569}">
      <dgm:prSet/>
      <dgm:spPr/>
      <dgm:t>
        <a:bodyPr/>
        <a:lstStyle/>
        <a:p>
          <a:r>
            <a:rPr lang="en-US" dirty="0"/>
            <a:t>Flowering time prediction</a:t>
          </a:r>
          <a:endParaRPr lang="en-NL" dirty="0"/>
        </a:p>
      </dgm:t>
    </dgm:pt>
    <dgm:pt modelId="{29F3E877-FEAE-40E2-B6F7-54788BD8C15B}" type="parTrans" cxnId="{91105686-3DB3-4177-8C67-667A10639086}">
      <dgm:prSet/>
      <dgm:spPr/>
      <dgm:t>
        <a:bodyPr/>
        <a:lstStyle/>
        <a:p>
          <a:endParaRPr lang="en-NL"/>
        </a:p>
      </dgm:t>
    </dgm:pt>
    <dgm:pt modelId="{8549B88C-D0ED-42B7-BC76-3CD759F40B55}" type="sibTrans" cxnId="{91105686-3DB3-4177-8C67-667A10639086}">
      <dgm:prSet/>
      <dgm:spPr/>
      <dgm:t>
        <a:bodyPr/>
        <a:lstStyle/>
        <a:p>
          <a:endParaRPr lang="en-NL"/>
        </a:p>
      </dgm:t>
    </dgm:pt>
    <dgm:pt modelId="{8C0367BA-444F-4729-9391-F8E91B261406}" type="pres">
      <dgm:prSet presAssocID="{BB8E1FA4-FB88-4EEE-87C1-CF84FF545CF8}" presName="linearFlow" presStyleCnt="0">
        <dgm:presLayoutVars>
          <dgm:dir/>
          <dgm:resizeHandles val="exact"/>
        </dgm:presLayoutVars>
      </dgm:prSet>
      <dgm:spPr/>
    </dgm:pt>
    <dgm:pt modelId="{F9A096B9-DD93-4D57-8B04-DDFFB5FB24BD}" type="pres">
      <dgm:prSet presAssocID="{BE22C6CD-B285-49F3-BBDB-500B69FA8C93}" presName="node" presStyleLbl="node1" presStyleIdx="0" presStyleCnt="3">
        <dgm:presLayoutVars>
          <dgm:bulletEnabled val="1"/>
        </dgm:presLayoutVars>
      </dgm:prSet>
      <dgm:spPr/>
    </dgm:pt>
    <dgm:pt modelId="{A7F0B4D8-58B7-4A19-90BC-54D71CAA7562}" type="pres">
      <dgm:prSet presAssocID="{9E98CAB2-40C1-41E8-81D3-7D37E065C0D4}" presName="spacerL" presStyleCnt="0"/>
      <dgm:spPr/>
    </dgm:pt>
    <dgm:pt modelId="{6009E7B9-2E25-4373-81E8-6B19949CDEF7}" type="pres">
      <dgm:prSet presAssocID="{9E98CAB2-40C1-41E8-81D3-7D37E065C0D4}" presName="sibTrans" presStyleLbl="sibTrans2D1" presStyleIdx="0" presStyleCnt="2"/>
      <dgm:spPr/>
    </dgm:pt>
    <dgm:pt modelId="{6CCF57F0-93CE-449E-AEED-1C813C534946}" type="pres">
      <dgm:prSet presAssocID="{9E98CAB2-40C1-41E8-81D3-7D37E065C0D4}" presName="spacerR" presStyleCnt="0"/>
      <dgm:spPr/>
    </dgm:pt>
    <dgm:pt modelId="{264B7AE8-869A-4436-B323-6398C08D7E6A}" type="pres">
      <dgm:prSet presAssocID="{0798D55C-74C8-43EE-A340-04000CEBF7CB}" presName="node" presStyleLbl="node1" presStyleIdx="1" presStyleCnt="3">
        <dgm:presLayoutVars>
          <dgm:bulletEnabled val="1"/>
        </dgm:presLayoutVars>
      </dgm:prSet>
      <dgm:spPr/>
    </dgm:pt>
    <dgm:pt modelId="{9E2FE071-C397-4AD6-AF13-4B9F981C6D7B}" type="pres">
      <dgm:prSet presAssocID="{611BE76C-7D92-43E1-8166-7974EBE322A2}" presName="spacerL" presStyleCnt="0"/>
      <dgm:spPr/>
    </dgm:pt>
    <dgm:pt modelId="{03E3E075-62B0-4E28-B00B-EA5EE94F1F4A}" type="pres">
      <dgm:prSet presAssocID="{611BE76C-7D92-43E1-8166-7974EBE322A2}" presName="sibTrans" presStyleLbl="sibTrans2D1" presStyleIdx="1" presStyleCnt="2"/>
      <dgm:spPr/>
    </dgm:pt>
    <dgm:pt modelId="{1485EAD3-B4F8-4437-A064-0D54EE07192E}" type="pres">
      <dgm:prSet presAssocID="{611BE76C-7D92-43E1-8166-7974EBE322A2}" presName="spacerR" presStyleCnt="0"/>
      <dgm:spPr/>
    </dgm:pt>
    <dgm:pt modelId="{380C545B-A674-4E96-95F8-3059E944D806}" type="pres">
      <dgm:prSet presAssocID="{C2CD60A9-B692-41C6-9A17-68682C7FBF44}" presName="node" presStyleLbl="node1" presStyleIdx="2" presStyleCnt="3">
        <dgm:presLayoutVars>
          <dgm:bulletEnabled val="1"/>
        </dgm:presLayoutVars>
      </dgm:prSet>
      <dgm:spPr/>
    </dgm:pt>
  </dgm:ptLst>
  <dgm:cxnLst>
    <dgm:cxn modelId="{FEF4F30A-49F7-432A-B896-6F5AF02E1B24}" type="presOf" srcId="{BE22C6CD-B285-49F3-BBDB-500B69FA8C93}" destId="{F9A096B9-DD93-4D57-8B04-DDFFB5FB24BD}" srcOrd="0" destOrd="0" presId="urn:microsoft.com/office/officeart/2005/8/layout/equation1"/>
    <dgm:cxn modelId="{32AF1E13-DEE7-48DF-B16C-49A370DFA0C3}" type="presOf" srcId="{20D40AC4-84C9-45E4-B0B4-83398CABA351}" destId="{264B7AE8-869A-4436-B323-6398C08D7E6A}" srcOrd="0" destOrd="1" presId="urn:microsoft.com/office/officeart/2005/8/layout/equation1"/>
    <dgm:cxn modelId="{2A8E7413-2262-4FB8-8C50-0A3209A6BA16}" srcId="{BB8E1FA4-FB88-4EEE-87C1-CF84FF545CF8}" destId="{0798D55C-74C8-43EE-A340-04000CEBF7CB}" srcOrd="1" destOrd="0" parTransId="{E13F160A-B9DF-47E5-A4AE-1C5452567A81}" sibTransId="{611BE76C-7D92-43E1-8166-7974EBE322A2}"/>
    <dgm:cxn modelId="{C630A717-B806-4925-829D-547497AC0DA7}" type="presOf" srcId="{9E98CAB2-40C1-41E8-81D3-7D37E065C0D4}" destId="{6009E7B9-2E25-4373-81E8-6B19949CDEF7}" srcOrd="0" destOrd="0" presId="urn:microsoft.com/office/officeart/2005/8/layout/equation1"/>
    <dgm:cxn modelId="{E8343D1D-089C-43A7-92FB-6CBD51860C01}" type="presOf" srcId="{C2CD60A9-B692-41C6-9A17-68682C7FBF44}" destId="{380C545B-A674-4E96-95F8-3059E944D806}" srcOrd="0" destOrd="0" presId="urn:microsoft.com/office/officeart/2005/8/layout/equation1"/>
    <dgm:cxn modelId="{67066731-FE26-40D9-8A5F-55162F712445}" srcId="{BB8E1FA4-FB88-4EEE-87C1-CF84FF545CF8}" destId="{BE22C6CD-B285-49F3-BBDB-500B69FA8C93}" srcOrd="0" destOrd="0" parTransId="{1D4F27F7-EC60-44EF-AE71-B47A104A4A97}" sibTransId="{9E98CAB2-40C1-41E8-81D3-7D37E065C0D4}"/>
    <dgm:cxn modelId="{824E6339-D055-4C62-AB07-AFDAE2556A99}" srcId="{BE22C6CD-B285-49F3-BBDB-500B69FA8C93}" destId="{4D500D4B-E2EC-4267-8F2B-DC8EDFA9EC79}" srcOrd="1" destOrd="0" parTransId="{B71E169C-C46E-422A-9A29-8C0429771668}" sibTransId="{D5FBA10A-8531-4288-8D90-DDA296BB80DC}"/>
    <dgm:cxn modelId="{D4C29839-62A1-4AF6-9FE5-32C693C1CE8C}" type="presOf" srcId="{0909AD43-537F-47A9-8D70-1D6B1A8DC569}" destId="{380C545B-A674-4E96-95F8-3059E944D806}" srcOrd="0" destOrd="1" presId="urn:microsoft.com/office/officeart/2005/8/layout/equation1"/>
    <dgm:cxn modelId="{BC1B6D3C-7A7A-4A4E-B4B5-FE52AF144763}" srcId="{0798D55C-74C8-43EE-A340-04000CEBF7CB}" destId="{20D40AC4-84C9-45E4-B0B4-83398CABA351}" srcOrd="0" destOrd="0" parTransId="{2D4B5CDD-9730-4775-A16F-6548DD3B97FB}" sibTransId="{DD0BBA49-2DCE-44F8-95BE-2C98A27F7774}"/>
    <dgm:cxn modelId="{EB952D5B-8B41-440C-A48A-B7E5B6E764B0}" type="presOf" srcId="{BB8E1FA4-FB88-4EEE-87C1-CF84FF545CF8}" destId="{8C0367BA-444F-4729-9391-F8E91B261406}" srcOrd="0" destOrd="0" presId="urn:microsoft.com/office/officeart/2005/8/layout/equation1"/>
    <dgm:cxn modelId="{72983C42-78B3-4E15-8F2A-1037D1507090}" srcId="{0798D55C-74C8-43EE-A340-04000CEBF7CB}" destId="{35466CA6-E63E-4011-A59B-0800E81DF747}" srcOrd="1" destOrd="0" parTransId="{D8954906-C63D-4739-B374-D719934046D0}" sibTransId="{9CAA76C8-C7B8-45B4-B043-554A63D5D381}"/>
    <dgm:cxn modelId="{7B648142-43F3-4458-9473-4F61B4A6281C}" type="presOf" srcId="{21B1DA73-E15A-4043-9E94-9422642CFA2E}" destId="{F9A096B9-DD93-4D57-8B04-DDFFB5FB24BD}" srcOrd="0" destOrd="1" presId="urn:microsoft.com/office/officeart/2005/8/layout/equation1"/>
    <dgm:cxn modelId="{8539DC44-A156-4351-BF92-44FC38DF8765}" type="presOf" srcId="{35466CA6-E63E-4011-A59B-0800E81DF747}" destId="{264B7AE8-869A-4436-B323-6398C08D7E6A}" srcOrd="0" destOrd="2" presId="urn:microsoft.com/office/officeart/2005/8/layout/equation1"/>
    <dgm:cxn modelId="{06179866-C8DF-4AA2-9C78-28D61EB9C793}" type="presOf" srcId="{4D500D4B-E2EC-4267-8F2B-DC8EDFA9EC79}" destId="{F9A096B9-DD93-4D57-8B04-DDFFB5FB24BD}" srcOrd="0" destOrd="2" presId="urn:microsoft.com/office/officeart/2005/8/layout/equation1"/>
    <dgm:cxn modelId="{BD17CC68-AA9B-4E9E-A4F4-A6FFFDD0C8F0}" type="presOf" srcId="{0798D55C-74C8-43EE-A340-04000CEBF7CB}" destId="{264B7AE8-869A-4436-B323-6398C08D7E6A}" srcOrd="0" destOrd="0" presId="urn:microsoft.com/office/officeart/2005/8/layout/equation1"/>
    <dgm:cxn modelId="{9A2E3A73-6A07-4385-9DEA-5862C0B319D5}" srcId="{BE22C6CD-B285-49F3-BBDB-500B69FA8C93}" destId="{21B1DA73-E15A-4043-9E94-9422642CFA2E}" srcOrd="0" destOrd="0" parTransId="{CD6F748D-D7D8-4B2C-8335-F4347A395446}" sibTransId="{F7EBEAE5-25F1-41F9-95C5-26D116429A2B}"/>
    <dgm:cxn modelId="{91105686-3DB3-4177-8C67-667A10639086}" srcId="{C2CD60A9-B692-41C6-9A17-68682C7FBF44}" destId="{0909AD43-537F-47A9-8D70-1D6B1A8DC569}" srcOrd="0" destOrd="0" parTransId="{29F3E877-FEAE-40E2-B6F7-54788BD8C15B}" sibTransId="{8549B88C-D0ED-42B7-BC76-3CD759F40B55}"/>
    <dgm:cxn modelId="{041A89BA-E077-43C2-BE8D-834D32FD20BD}" srcId="{BB8E1FA4-FB88-4EEE-87C1-CF84FF545CF8}" destId="{C2CD60A9-B692-41C6-9A17-68682C7FBF44}" srcOrd="2" destOrd="0" parTransId="{74DB3903-2C6A-4E14-B25B-60CD59A50BE1}" sibTransId="{D9267AE9-A687-4DE6-9E2D-5F986E3CA3CE}"/>
    <dgm:cxn modelId="{56617BCE-0974-4E31-A956-BA47122DD6BC}" type="presOf" srcId="{611BE76C-7D92-43E1-8166-7974EBE322A2}" destId="{03E3E075-62B0-4E28-B00B-EA5EE94F1F4A}" srcOrd="0" destOrd="0" presId="urn:microsoft.com/office/officeart/2005/8/layout/equation1"/>
    <dgm:cxn modelId="{A2884F49-F0CE-4D83-9375-EC7C3C935776}" type="presParOf" srcId="{8C0367BA-444F-4729-9391-F8E91B261406}" destId="{F9A096B9-DD93-4D57-8B04-DDFFB5FB24BD}" srcOrd="0" destOrd="0" presId="urn:microsoft.com/office/officeart/2005/8/layout/equation1"/>
    <dgm:cxn modelId="{5E3FECA0-34C2-48B8-BA90-015DE8960C28}" type="presParOf" srcId="{8C0367BA-444F-4729-9391-F8E91B261406}" destId="{A7F0B4D8-58B7-4A19-90BC-54D71CAA7562}" srcOrd="1" destOrd="0" presId="urn:microsoft.com/office/officeart/2005/8/layout/equation1"/>
    <dgm:cxn modelId="{A744FF50-27F0-4BD0-AA78-FF9CEC55C249}" type="presParOf" srcId="{8C0367BA-444F-4729-9391-F8E91B261406}" destId="{6009E7B9-2E25-4373-81E8-6B19949CDEF7}" srcOrd="2" destOrd="0" presId="urn:microsoft.com/office/officeart/2005/8/layout/equation1"/>
    <dgm:cxn modelId="{E46C7E10-F7AF-4E56-BED6-F84CF98AFEE5}" type="presParOf" srcId="{8C0367BA-444F-4729-9391-F8E91B261406}" destId="{6CCF57F0-93CE-449E-AEED-1C813C534946}" srcOrd="3" destOrd="0" presId="urn:microsoft.com/office/officeart/2005/8/layout/equation1"/>
    <dgm:cxn modelId="{B83BC601-E974-44AF-B3DB-7B7C220529B2}" type="presParOf" srcId="{8C0367BA-444F-4729-9391-F8E91B261406}" destId="{264B7AE8-869A-4436-B323-6398C08D7E6A}" srcOrd="4" destOrd="0" presId="urn:microsoft.com/office/officeart/2005/8/layout/equation1"/>
    <dgm:cxn modelId="{FD028072-ECAF-4689-9E23-2BC63C1B3931}" type="presParOf" srcId="{8C0367BA-444F-4729-9391-F8E91B261406}" destId="{9E2FE071-C397-4AD6-AF13-4B9F981C6D7B}" srcOrd="5" destOrd="0" presId="urn:microsoft.com/office/officeart/2005/8/layout/equation1"/>
    <dgm:cxn modelId="{AA6D9667-49B6-4E46-8591-37C2922DDDC1}" type="presParOf" srcId="{8C0367BA-444F-4729-9391-F8E91B261406}" destId="{03E3E075-62B0-4E28-B00B-EA5EE94F1F4A}" srcOrd="6" destOrd="0" presId="urn:microsoft.com/office/officeart/2005/8/layout/equation1"/>
    <dgm:cxn modelId="{FA00D133-0393-417F-BE52-8E60B0148DD3}" type="presParOf" srcId="{8C0367BA-444F-4729-9391-F8E91B261406}" destId="{1485EAD3-B4F8-4437-A064-0D54EE07192E}" srcOrd="7" destOrd="0" presId="urn:microsoft.com/office/officeart/2005/8/layout/equation1"/>
    <dgm:cxn modelId="{BE7921CC-CC5D-4C53-9835-185C89165493}" type="presParOf" srcId="{8C0367BA-444F-4729-9391-F8E91B261406}" destId="{380C545B-A674-4E96-95F8-3059E944D80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88C4BF-C5A6-455B-A842-2383CE6946A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18791BD-6B10-4016-9DB8-23592EDE1397}">
      <dgm:prSet phldrT="[Text]"/>
      <dgm:spPr/>
      <dgm:t>
        <a:bodyPr/>
        <a:lstStyle/>
        <a:p>
          <a:r>
            <a:rPr lang="en-US" dirty="0"/>
            <a:t>Improve ODE fitting</a:t>
          </a:r>
          <a:endParaRPr lang="en-NL" dirty="0"/>
        </a:p>
      </dgm:t>
    </dgm:pt>
    <dgm:pt modelId="{E7433F02-046A-49FB-8253-6357F26ABBAE}" type="parTrans" cxnId="{8E299A8C-ACA7-46BF-A82C-6D4DAABF7981}">
      <dgm:prSet/>
      <dgm:spPr/>
      <dgm:t>
        <a:bodyPr/>
        <a:lstStyle/>
        <a:p>
          <a:endParaRPr lang="en-NL"/>
        </a:p>
      </dgm:t>
    </dgm:pt>
    <dgm:pt modelId="{EA6076B6-A726-43C1-AA63-0AE11C631870}" type="sibTrans" cxnId="{8E299A8C-ACA7-46BF-A82C-6D4DAABF7981}">
      <dgm:prSet/>
      <dgm:spPr/>
      <dgm:t>
        <a:bodyPr/>
        <a:lstStyle/>
        <a:p>
          <a:endParaRPr lang="en-NL"/>
        </a:p>
      </dgm:t>
    </dgm:pt>
    <dgm:pt modelId="{F903B1CE-9D8C-4EA6-9E95-23E3BF2E3919}">
      <dgm:prSet/>
      <dgm:spPr/>
      <dgm:t>
        <a:bodyPr/>
        <a:lstStyle/>
        <a:p>
          <a:r>
            <a:rPr lang="en-US" dirty="0"/>
            <a:t>Combine modules with existing models to predict flowering time</a:t>
          </a:r>
        </a:p>
      </dgm:t>
    </dgm:pt>
    <dgm:pt modelId="{07A8C957-8A5F-43F9-9E70-46947CF2FCB2}" type="parTrans" cxnId="{DC3C9CF4-8934-45A4-AB0B-091C54A14011}">
      <dgm:prSet/>
      <dgm:spPr/>
      <dgm:t>
        <a:bodyPr/>
        <a:lstStyle/>
        <a:p>
          <a:endParaRPr lang="en-NL"/>
        </a:p>
      </dgm:t>
    </dgm:pt>
    <dgm:pt modelId="{75225290-63FF-4957-AE02-12926AA23DE8}" type="sibTrans" cxnId="{DC3C9CF4-8934-45A4-AB0B-091C54A14011}">
      <dgm:prSet/>
      <dgm:spPr/>
      <dgm:t>
        <a:bodyPr/>
        <a:lstStyle/>
        <a:p>
          <a:endParaRPr lang="en-NL"/>
        </a:p>
      </dgm:t>
    </dgm:pt>
    <dgm:pt modelId="{20431C06-BC94-4D23-ACDF-90E598C7F44A}">
      <dgm:prSet/>
      <dgm:spPr/>
      <dgm:t>
        <a:bodyPr/>
        <a:lstStyle/>
        <a:p>
          <a:r>
            <a:rPr lang="en-US" dirty="0"/>
            <a:t>Expression dynamics as input for network inference</a:t>
          </a:r>
          <a:endParaRPr lang="en-NL" dirty="0"/>
        </a:p>
      </dgm:t>
    </dgm:pt>
    <dgm:pt modelId="{E7DF0E16-F4D6-4C91-B7E1-9D6F1424AF68}" type="parTrans" cxnId="{3E83FFDC-DA89-45FA-9D0A-49610E47E4FA}">
      <dgm:prSet/>
      <dgm:spPr/>
      <dgm:t>
        <a:bodyPr/>
        <a:lstStyle/>
        <a:p>
          <a:endParaRPr lang="en-NL"/>
        </a:p>
      </dgm:t>
    </dgm:pt>
    <dgm:pt modelId="{736A212F-4DD3-443B-8560-E729D71DD86F}" type="sibTrans" cxnId="{3E83FFDC-DA89-45FA-9D0A-49610E47E4FA}">
      <dgm:prSet/>
      <dgm:spPr/>
      <dgm:t>
        <a:bodyPr/>
        <a:lstStyle/>
        <a:p>
          <a:endParaRPr lang="en-NL"/>
        </a:p>
      </dgm:t>
    </dgm:pt>
    <dgm:pt modelId="{C55CC171-C1F1-4C12-983F-662A92CCC6FD}" type="pres">
      <dgm:prSet presAssocID="{5288C4BF-C5A6-455B-A842-2383CE6946A4}" presName="arrowDiagram" presStyleCnt="0">
        <dgm:presLayoutVars>
          <dgm:chMax val="5"/>
          <dgm:dir/>
          <dgm:resizeHandles val="exact"/>
        </dgm:presLayoutVars>
      </dgm:prSet>
      <dgm:spPr/>
    </dgm:pt>
    <dgm:pt modelId="{992F334E-002E-4AFC-9C51-2B6F9D36C2A8}" type="pres">
      <dgm:prSet presAssocID="{5288C4BF-C5A6-455B-A842-2383CE6946A4}" presName="arrow" presStyleLbl="bgShp" presStyleIdx="0" presStyleCnt="1"/>
      <dgm:spPr/>
    </dgm:pt>
    <dgm:pt modelId="{76C5D4FD-8E80-400C-A080-483D2F930D89}" type="pres">
      <dgm:prSet presAssocID="{5288C4BF-C5A6-455B-A842-2383CE6946A4}" presName="arrowDiagram3" presStyleCnt="0"/>
      <dgm:spPr/>
    </dgm:pt>
    <dgm:pt modelId="{589B677D-1C98-4313-A8E9-D4283FBD2A47}" type="pres">
      <dgm:prSet presAssocID="{20431C06-BC94-4D23-ACDF-90E598C7F44A}" presName="bullet3a" presStyleLbl="node1" presStyleIdx="0" presStyleCnt="3"/>
      <dgm:spPr/>
    </dgm:pt>
    <dgm:pt modelId="{2C01E291-0A49-4ECB-B468-AA42607D1074}" type="pres">
      <dgm:prSet presAssocID="{20431C06-BC94-4D23-ACDF-90E598C7F44A}" presName="textBox3a" presStyleLbl="revTx" presStyleIdx="0" presStyleCnt="3">
        <dgm:presLayoutVars>
          <dgm:bulletEnabled val="1"/>
        </dgm:presLayoutVars>
      </dgm:prSet>
      <dgm:spPr/>
    </dgm:pt>
    <dgm:pt modelId="{B9D3C9E4-9790-44DF-874F-30382467D31F}" type="pres">
      <dgm:prSet presAssocID="{F18791BD-6B10-4016-9DB8-23592EDE1397}" presName="bullet3b" presStyleLbl="node1" presStyleIdx="1" presStyleCnt="3"/>
      <dgm:spPr/>
    </dgm:pt>
    <dgm:pt modelId="{9ECDF6FD-7064-48F2-8ABC-D8647255C9B6}" type="pres">
      <dgm:prSet presAssocID="{F18791BD-6B10-4016-9DB8-23592EDE1397}" presName="textBox3b" presStyleLbl="revTx" presStyleIdx="1" presStyleCnt="3">
        <dgm:presLayoutVars>
          <dgm:bulletEnabled val="1"/>
        </dgm:presLayoutVars>
      </dgm:prSet>
      <dgm:spPr/>
    </dgm:pt>
    <dgm:pt modelId="{5B21150C-E269-410B-BDAE-0E11B9FE2BDF}" type="pres">
      <dgm:prSet presAssocID="{F903B1CE-9D8C-4EA6-9E95-23E3BF2E3919}" presName="bullet3c" presStyleLbl="node1" presStyleIdx="2" presStyleCnt="3"/>
      <dgm:spPr/>
    </dgm:pt>
    <dgm:pt modelId="{542093CB-3387-466E-896F-08516216BBFC}" type="pres">
      <dgm:prSet presAssocID="{F903B1CE-9D8C-4EA6-9E95-23E3BF2E391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CA48E20-79D2-416C-B9FB-C417135A72F0}" type="presOf" srcId="{F18791BD-6B10-4016-9DB8-23592EDE1397}" destId="{9ECDF6FD-7064-48F2-8ABC-D8647255C9B6}" srcOrd="0" destOrd="0" presId="urn:microsoft.com/office/officeart/2005/8/layout/arrow2"/>
    <dgm:cxn modelId="{8E299A8C-ACA7-46BF-A82C-6D4DAABF7981}" srcId="{5288C4BF-C5A6-455B-A842-2383CE6946A4}" destId="{F18791BD-6B10-4016-9DB8-23592EDE1397}" srcOrd="1" destOrd="0" parTransId="{E7433F02-046A-49FB-8253-6357F26ABBAE}" sibTransId="{EA6076B6-A726-43C1-AA63-0AE11C631870}"/>
    <dgm:cxn modelId="{C6D3368E-ED6D-44D0-9ECD-AE9CD2CC67F6}" type="presOf" srcId="{F903B1CE-9D8C-4EA6-9E95-23E3BF2E3919}" destId="{542093CB-3387-466E-896F-08516216BBFC}" srcOrd="0" destOrd="0" presId="urn:microsoft.com/office/officeart/2005/8/layout/arrow2"/>
    <dgm:cxn modelId="{6D57B0C6-11D0-46FE-AF07-C9E433FD2F16}" type="presOf" srcId="{5288C4BF-C5A6-455B-A842-2383CE6946A4}" destId="{C55CC171-C1F1-4C12-983F-662A92CCC6FD}" srcOrd="0" destOrd="0" presId="urn:microsoft.com/office/officeart/2005/8/layout/arrow2"/>
    <dgm:cxn modelId="{3E83FFDC-DA89-45FA-9D0A-49610E47E4FA}" srcId="{5288C4BF-C5A6-455B-A842-2383CE6946A4}" destId="{20431C06-BC94-4D23-ACDF-90E598C7F44A}" srcOrd="0" destOrd="0" parTransId="{E7DF0E16-F4D6-4C91-B7E1-9D6F1424AF68}" sibTransId="{736A212F-4DD3-443B-8560-E729D71DD86F}"/>
    <dgm:cxn modelId="{96CD7DE2-1974-48A6-A0CC-A12B1145BEFE}" type="presOf" srcId="{20431C06-BC94-4D23-ACDF-90E598C7F44A}" destId="{2C01E291-0A49-4ECB-B468-AA42607D1074}" srcOrd="0" destOrd="0" presId="urn:microsoft.com/office/officeart/2005/8/layout/arrow2"/>
    <dgm:cxn modelId="{DC3C9CF4-8934-45A4-AB0B-091C54A14011}" srcId="{5288C4BF-C5A6-455B-A842-2383CE6946A4}" destId="{F903B1CE-9D8C-4EA6-9E95-23E3BF2E3919}" srcOrd="2" destOrd="0" parTransId="{07A8C957-8A5F-43F9-9E70-46947CF2FCB2}" sibTransId="{75225290-63FF-4957-AE02-12926AA23DE8}"/>
    <dgm:cxn modelId="{9E624160-5E83-4A9E-8E03-9DE424E21767}" type="presParOf" srcId="{C55CC171-C1F1-4C12-983F-662A92CCC6FD}" destId="{992F334E-002E-4AFC-9C51-2B6F9D36C2A8}" srcOrd="0" destOrd="0" presId="urn:microsoft.com/office/officeart/2005/8/layout/arrow2"/>
    <dgm:cxn modelId="{E7410EBE-B52A-4025-B2E2-48021F6715F1}" type="presParOf" srcId="{C55CC171-C1F1-4C12-983F-662A92CCC6FD}" destId="{76C5D4FD-8E80-400C-A080-483D2F930D89}" srcOrd="1" destOrd="0" presId="urn:microsoft.com/office/officeart/2005/8/layout/arrow2"/>
    <dgm:cxn modelId="{6ABCE0DB-9102-4CC2-A088-25370DDF1035}" type="presParOf" srcId="{76C5D4FD-8E80-400C-A080-483D2F930D89}" destId="{589B677D-1C98-4313-A8E9-D4283FBD2A47}" srcOrd="0" destOrd="0" presId="urn:microsoft.com/office/officeart/2005/8/layout/arrow2"/>
    <dgm:cxn modelId="{39D3ADE3-F967-4D82-ACD4-C704F8AEC6B5}" type="presParOf" srcId="{76C5D4FD-8E80-400C-A080-483D2F930D89}" destId="{2C01E291-0A49-4ECB-B468-AA42607D1074}" srcOrd="1" destOrd="0" presId="urn:microsoft.com/office/officeart/2005/8/layout/arrow2"/>
    <dgm:cxn modelId="{EEC19FC1-2C8C-4DD6-B5DB-09F55CED78FD}" type="presParOf" srcId="{76C5D4FD-8E80-400C-A080-483D2F930D89}" destId="{B9D3C9E4-9790-44DF-874F-30382467D31F}" srcOrd="2" destOrd="0" presId="urn:microsoft.com/office/officeart/2005/8/layout/arrow2"/>
    <dgm:cxn modelId="{F74968CE-F877-49F2-9BA1-E57BC9AC10DB}" type="presParOf" srcId="{76C5D4FD-8E80-400C-A080-483D2F930D89}" destId="{9ECDF6FD-7064-48F2-8ABC-D8647255C9B6}" srcOrd="3" destOrd="0" presId="urn:microsoft.com/office/officeart/2005/8/layout/arrow2"/>
    <dgm:cxn modelId="{DAAA2B1E-82EF-42E6-B264-4270E0ACAA58}" type="presParOf" srcId="{76C5D4FD-8E80-400C-A080-483D2F930D89}" destId="{5B21150C-E269-410B-BDAE-0E11B9FE2BDF}" srcOrd="4" destOrd="0" presId="urn:microsoft.com/office/officeart/2005/8/layout/arrow2"/>
    <dgm:cxn modelId="{BF6ECBEC-DD69-4FE2-9942-1577FE141BB6}" type="presParOf" srcId="{76C5D4FD-8E80-400C-A080-483D2F930D89}" destId="{542093CB-3387-466E-896F-08516216BBF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B326ED-DE9C-4BE2-BD65-B32748ED98C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72FEC105-D479-48F5-82B1-7E5C9A3BF7AA}">
      <dgm:prSet phldrT="[Text]"/>
      <dgm:spPr/>
      <dgm:t>
        <a:bodyPr/>
        <a:lstStyle/>
        <a:p>
          <a:r>
            <a:rPr lang="en-US" dirty="0"/>
            <a:t>Calculate solution to ODE for parameters</a:t>
          </a:r>
          <a:endParaRPr lang="en-NL" dirty="0"/>
        </a:p>
      </dgm:t>
    </dgm:pt>
    <dgm:pt modelId="{A2E7E16F-B771-4A24-B9A8-A0F70B772D1F}" type="parTrans" cxnId="{C54A9DF4-6B21-4BE0-953D-9846DFC1197A}">
      <dgm:prSet/>
      <dgm:spPr/>
      <dgm:t>
        <a:bodyPr/>
        <a:lstStyle/>
        <a:p>
          <a:endParaRPr lang="en-NL"/>
        </a:p>
      </dgm:t>
    </dgm:pt>
    <dgm:pt modelId="{D2F76515-D552-4384-8C42-AF51A81A6984}" type="sibTrans" cxnId="{C54A9DF4-6B21-4BE0-953D-9846DFC1197A}">
      <dgm:prSet/>
      <dgm:spPr/>
      <dgm:t>
        <a:bodyPr/>
        <a:lstStyle/>
        <a:p>
          <a:endParaRPr lang="en-NL"/>
        </a:p>
      </dgm:t>
    </dgm:pt>
    <dgm:pt modelId="{EAD3ED5C-14B9-47EE-805F-FF7A32427B19}">
      <dgm:prSet phldrT="[Text]"/>
      <dgm:spPr/>
      <dgm:t>
        <a:bodyPr/>
        <a:lstStyle/>
        <a:p>
          <a:r>
            <a:rPr lang="en-US" dirty="0"/>
            <a:t>Calculate Loss</a:t>
          </a:r>
          <a:endParaRPr lang="en-NL" dirty="0"/>
        </a:p>
      </dgm:t>
    </dgm:pt>
    <dgm:pt modelId="{97BD159B-084D-483E-835F-43E4187DFA8F}" type="parTrans" cxnId="{3A4E1414-D420-4674-B322-B062672E6E30}">
      <dgm:prSet/>
      <dgm:spPr/>
      <dgm:t>
        <a:bodyPr/>
        <a:lstStyle/>
        <a:p>
          <a:endParaRPr lang="en-NL"/>
        </a:p>
      </dgm:t>
    </dgm:pt>
    <dgm:pt modelId="{C24963C0-9A69-483A-B98F-D534ECA5B1EF}" type="sibTrans" cxnId="{3A4E1414-D420-4674-B322-B062672E6E30}">
      <dgm:prSet/>
      <dgm:spPr/>
      <dgm:t>
        <a:bodyPr/>
        <a:lstStyle/>
        <a:p>
          <a:endParaRPr lang="en-NL"/>
        </a:p>
      </dgm:t>
    </dgm:pt>
    <dgm:pt modelId="{176B835D-7699-40B6-AACA-0B7F5DB6ECF5}">
      <dgm:prSet phldrT="[Text]"/>
      <dgm:spPr/>
      <dgm:t>
        <a:bodyPr/>
        <a:lstStyle/>
        <a:p>
          <a:r>
            <a:rPr lang="en-US" dirty="0"/>
            <a:t>Update parameters</a:t>
          </a:r>
          <a:endParaRPr lang="en-NL" dirty="0"/>
        </a:p>
      </dgm:t>
    </dgm:pt>
    <dgm:pt modelId="{6056F359-26ED-4F3D-91AA-B0BB381729BF}" type="parTrans" cxnId="{7403013C-7F48-482E-B4C7-AEE9DE5C74A7}">
      <dgm:prSet/>
      <dgm:spPr/>
      <dgm:t>
        <a:bodyPr/>
        <a:lstStyle/>
        <a:p>
          <a:endParaRPr lang="en-NL"/>
        </a:p>
      </dgm:t>
    </dgm:pt>
    <dgm:pt modelId="{90D64A58-B81D-4C34-8364-D17474FCA35A}" type="sibTrans" cxnId="{7403013C-7F48-482E-B4C7-AEE9DE5C74A7}">
      <dgm:prSet/>
      <dgm:spPr/>
      <dgm:t>
        <a:bodyPr/>
        <a:lstStyle/>
        <a:p>
          <a:endParaRPr lang="en-NL"/>
        </a:p>
      </dgm:t>
    </dgm:pt>
    <dgm:pt modelId="{4699E67A-96FB-44E0-9E18-FA413C122856}">
      <dgm:prSet phldrT="[Text]"/>
      <dgm:spPr/>
      <dgm:t>
        <a:bodyPr/>
        <a:lstStyle/>
        <a:p>
          <a:r>
            <a:rPr lang="en-US" dirty="0"/>
            <a:t>ODE solver (</a:t>
          </a:r>
          <a:r>
            <a:rPr lang="en-US" dirty="0" err="1"/>
            <a:t>Radau</a:t>
          </a:r>
          <a:r>
            <a:rPr lang="en-US" dirty="0"/>
            <a:t>)</a:t>
          </a:r>
          <a:endParaRPr lang="en-NL" dirty="0"/>
        </a:p>
      </dgm:t>
    </dgm:pt>
    <dgm:pt modelId="{398684C4-3000-4CA3-B1AF-9817E3858510}" type="parTrans" cxnId="{EFD01275-A7C1-486E-A76D-0C3557D57019}">
      <dgm:prSet/>
      <dgm:spPr/>
      <dgm:t>
        <a:bodyPr/>
        <a:lstStyle/>
        <a:p>
          <a:endParaRPr lang="en-NL"/>
        </a:p>
      </dgm:t>
    </dgm:pt>
    <dgm:pt modelId="{E43CA724-1DA9-4014-9D41-483D9142C5CA}" type="sibTrans" cxnId="{EFD01275-A7C1-486E-A76D-0C3557D57019}">
      <dgm:prSet/>
      <dgm:spPr/>
      <dgm:t>
        <a:bodyPr/>
        <a:lstStyle/>
        <a:p>
          <a:endParaRPr lang="en-NL"/>
        </a:p>
      </dgm:t>
    </dgm:pt>
    <dgm:pt modelId="{C980208C-F7D7-4173-91CD-FB97E4131D55}">
      <dgm:prSet phldrT="[Text]"/>
      <dgm:spPr/>
      <dgm:t>
        <a:bodyPr/>
        <a:lstStyle/>
        <a:p>
          <a:r>
            <a:rPr lang="en-US" dirty="0"/>
            <a:t>Gradient-descent based (L-BFGS)</a:t>
          </a:r>
          <a:endParaRPr lang="en-NL" dirty="0"/>
        </a:p>
      </dgm:t>
    </dgm:pt>
    <dgm:pt modelId="{61BCC58F-F6EF-428C-A30D-845436BD74C1}" type="parTrans" cxnId="{D4FE4648-897D-4FE6-ABF5-87CB1D842764}">
      <dgm:prSet/>
      <dgm:spPr/>
      <dgm:t>
        <a:bodyPr/>
        <a:lstStyle/>
        <a:p>
          <a:endParaRPr lang="en-NL"/>
        </a:p>
      </dgm:t>
    </dgm:pt>
    <dgm:pt modelId="{F6C7DF95-DFE5-4D2A-9D79-783317D46860}" type="sibTrans" cxnId="{D4FE4648-897D-4FE6-ABF5-87CB1D842764}">
      <dgm:prSet/>
      <dgm:spPr/>
      <dgm:t>
        <a:bodyPr/>
        <a:lstStyle/>
        <a:p>
          <a:endParaRPr lang="en-NL"/>
        </a:p>
      </dgm:t>
    </dgm:pt>
    <dgm:pt modelId="{E1F49C34-F7FB-4E45-954B-1921C9DF327D}">
      <dgm:prSet phldrT="[Text]"/>
      <dgm:spPr/>
      <dgm:t>
        <a:bodyPr/>
        <a:lstStyle/>
        <a:p>
          <a:r>
            <a:rPr lang="en-US" dirty="0"/>
            <a:t>Mean squared error</a:t>
          </a:r>
          <a:endParaRPr lang="en-NL" dirty="0"/>
        </a:p>
      </dgm:t>
    </dgm:pt>
    <dgm:pt modelId="{30F90DBA-03F8-48A1-A212-E77188A059D5}" type="parTrans" cxnId="{E9B20D6A-4540-4373-98DC-BD052591F848}">
      <dgm:prSet/>
      <dgm:spPr/>
      <dgm:t>
        <a:bodyPr/>
        <a:lstStyle/>
        <a:p>
          <a:endParaRPr lang="en-NL"/>
        </a:p>
      </dgm:t>
    </dgm:pt>
    <dgm:pt modelId="{201BC77A-F1D0-4096-B2E7-D876D0F92E02}" type="sibTrans" cxnId="{E9B20D6A-4540-4373-98DC-BD052591F848}">
      <dgm:prSet/>
      <dgm:spPr/>
      <dgm:t>
        <a:bodyPr/>
        <a:lstStyle/>
        <a:p>
          <a:endParaRPr lang="en-NL"/>
        </a:p>
      </dgm:t>
    </dgm:pt>
    <dgm:pt modelId="{53F7A73B-DF6B-4D15-A051-D5304DA3FA70}" type="pres">
      <dgm:prSet presAssocID="{AEB326ED-DE9C-4BE2-BD65-B32748ED98C8}" presName="cycle" presStyleCnt="0">
        <dgm:presLayoutVars>
          <dgm:dir/>
          <dgm:resizeHandles val="exact"/>
        </dgm:presLayoutVars>
      </dgm:prSet>
      <dgm:spPr/>
    </dgm:pt>
    <dgm:pt modelId="{DA809866-3CEC-4AC9-AB1A-8797C390D588}" type="pres">
      <dgm:prSet presAssocID="{72FEC105-D479-48F5-82B1-7E5C9A3BF7AA}" presName="node" presStyleLbl="node1" presStyleIdx="0" presStyleCnt="3">
        <dgm:presLayoutVars>
          <dgm:bulletEnabled val="1"/>
        </dgm:presLayoutVars>
      </dgm:prSet>
      <dgm:spPr/>
    </dgm:pt>
    <dgm:pt modelId="{B7828471-4CDE-47C4-8780-AF537BF14218}" type="pres">
      <dgm:prSet presAssocID="{D2F76515-D552-4384-8C42-AF51A81A6984}" presName="sibTrans" presStyleLbl="sibTrans2D1" presStyleIdx="0" presStyleCnt="3"/>
      <dgm:spPr/>
    </dgm:pt>
    <dgm:pt modelId="{CB63493E-7731-4968-914D-CA6DB85FC065}" type="pres">
      <dgm:prSet presAssocID="{D2F76515-D552-4384-8C42-AF51A81A6984}" presName="connectorText" presStyleLbl="sibTrans2D1" presStyleIdx="0" presStyleCnt="3"/>
      <dgm:spPr/>
    </dgm:pt>
    <dgm:pt modelId="{EA057BCE-849B-43CD-B6F9-46DEBC4AD9C1}" type="pres">
      <dgm:prSet presAssocID="{EAD3ED5C-14B9-47EE-805F-FF7A32427B19}" presName="node" presStyleLbl="node1" presStyleIdx="1" presStyleCnt="3">
        <dgm:presLayoutVars>
          <dgm:bulletEnabled val="1"/>
        </dgm:presLayoutVars>
      </dgm:prSet>
      <dgm:spPr/>
    </dgm:pt>
    <dgm:pt modelId="{AA132894-B67C-4C7A-8375-5AABBC46E5EE}" type="pres">
      <dgm:prSet presAssocID="{C24963C0-9A69-483A-B98F-D534ECA5B1EF}" presName="sibTrans" presStyleLbl="sibTrans2D1" presStyleIdx="1" presStyleCnt="3"/>
      <dgm:spPr/>
    </dgm:pt>
    <dgm:pt modelId="{6DC5090E-3ED8-462E-9756-C84F11D2B11C}" type="pres">
      <dgm:prSet presAssocID="{C24963C0-9A69-483A-B98F-D534ECA5B1EF}" presName="connectorText" presStyleLbl="sibTrans2D1" presStyleIdx="1" presStyleCnt="3"/>
      <dgm:spPr/>
    </dgm:pt>
    <dgm:pt modelId="{A5B06F60-857B-49E1-87AA-DB539573BA30}" type="pres">
      <dgm:prSet presAssocID="{176B835D-7699-40B6-AACA-0B7F5DB6ECF5}" presName="node" presStyleLbl="node1" presStyleIdx="2" presStyleCnt="3">
        <dgm:presLayoutVars>
          <dgm:bulletEnabled val="1"/>
        </dgm:presLayoutVars>
      </dgm:prSet>
      <dgm:spPr/>
    </dgm:pt>
    <dgm:pt modelId="{ED33EB8C-7A5F-4A0E-96B1-580F71E7397F}" type="pres">
      <dgm:prSet presAssocID="{90D64A58-B81D-4C34-8364-D17474FCA35A}" presName="sibTrans" presStyleLbl="sibTrans2D1" presStyleIdx="2" presStyleCnt="3"/>
      <dgm:spPr/>
    </dgm:pt>
    <dgm:pt modelId="{5A878526-9A41-4D32-953C-A98A647D3980}" type="pres">
      <dgm:prSet presAssocID="{90D64A58-B81D-4C34-8364-D17474FCA35A}" presName="connectorText" presStyleLbl="sibTrans2D1" presStyleIdx="2" presStyleCnt="3"/>
      <dgm:spPr/>
    </dgm:pt>
  </dgm:ptLst>
  <dgm:cxnLst>
    <dgm:cxn modelId="{9DD06712-36F8-44F5-A60C-41181DEBF91D}" type="presOf" srcId="{C24963C0-9A69-483A-B98F-D534ECA5B1EF}" destId="{6DC5090E-3ED8-462E-9756-C84F11D2B11C}" srcOrd="1" destOrd="0" presId="urn:microsoft.com/office/officeart/2005/8/layout/cycle2"/>
    <dgm:cxn modelId="{3A4E1414-D420-4674-B322-B062672E6E30}" srcId="{AEB326ED-DE9C-4BE2-BD65-B32748ED98C8}" destId="{EAD3ED5C-14B9-47EE-805F-FF7A32427B19}" srcOrd="1" destOrd="0" parTransId="{97BD159B-084D-483E-835F-43E4187DFA8F}" sibTransId="{C24963C0-9A69-483A-B98F-D534ECA5B1EF}"/>
    <dgm:cxn modelId="{9929CA1B-039D-44DC-9810-91B738CCB5E4}" type="presOf" srcId="{72FEC105-D479-48F5-82B1-7E5C9A3BF7AA}" destId="{DA809866-3CEC-4AC9-AB1A-8797C390D588}" srcOrd="0" destOrd="0" presId="urn:microsoft.com/office/officeart/2005/8/layout/cycle2"/>
    <dgm:cxn modelId="{19E18728-CB4E-42FD-85EC-6EBC88C42C98}" type="presOf" srcId="{EAD3ED5C-14B9-47EE-805F-FF7A32427B19}" destId="{EA057BCE-849B-43CD-B6F9-46DEBC4AD9C1}" srcOrd="0" destOrd="0" presId="urn:microsoft.com/office/officeart/2005/8/layout/cycle2"/>
    <dgm:cxn modelId="{912E0732-E817-449E-BF77-38A64C09BEFB}" type="presOf" srcId="{C980208C-F7D7-4173-91CD-FB97E4131D55}" destId="{A5B06F60-857B-49E1-87AA-DB539573BA30}" srcOrd="0" destOrd="1" presId="urn:microsoft.com/office/officeart/2005/8/layout/cycle2"/>
    <dgm:cxn modelId="{7403013C-7F48-482E-B4C7-AEE9DE5C74A7}" srcId="{AEB326ED-DE9C-4BE2-BD65-B32748ED98C8}" destId="{176B835D-7699-40B6-AACA-0B7F5DB6ECF5}" srcOrd="2" destOrd="0" parTransId="{6056F359-26ED-4F3D-91AA-B0BB381729BF}" sibTransId="{90D64A58-B81D-4C34-8364-D17474FCA35A}"/>
    <dgm:cxn modelId="{AD2F4B63-A188-4431-B0F0-60FA3287252C}" type="presOf" srcId="{4699E67A-96FB-44E0-9E18-FA413C122856}" destId="{DA809866-3CEC-4AC9-AB1A-8797C390D588}" srcOrd="0" destOrd="1" presId="urn:microsoft.com/office/officeart/2005/8/layout/cycle2"/>
    <dgm:cxn modelId="{D4FE4648-897D-4FE6-ABF5-87CB1D842764}" srcId="{176B835D-7699-40B6-AACA-0B7F5DB6ECF5}" destId="{C980208C-F7D7-4173-91CD-FB97E4131D55}" srcOrd="0" destOrd="0" parTransId="{61BCC58F-F6EF-428C-A30D-845436BD74C1}" sibTransId="{F6C7DF95-DFE5-4D2A-9D79-783317D46860}"/>
    <dgm:cxn modelId="{E9B20D6A-4540-4373-98DC-BD052591F848}" srcId="{EAD3ED5C-14B9-47EE-805F-FF7A32427B19}" destId="{E1F49C34-F7FB-4E45-954B-1921C9DF327D}" srcOrd="0" destOrd="0" parTransId="{30F90DBA-03F8-48A1-A212-E77188A059D5}" sibTransId="{201BC77A-F1D0-4096-B2E7-D876D0F92E02}"/>
    <dgm:cxn modelId="{EFD01275-A7C1-486E-A76D-0C3557D57019}" srcId="{72FEC105-D479-48F5-82B1-7E5C9A3BF7AA}" destId="{4699E67A-96FB-44E0-9E18-FA413C122856}" srcOrd="0" destOrd="0" parTransId="{398684C4-3000-4CA3-B1AF-9817E3858510}" sibTransId="{E43CA724-1DA9-4014-9D41-483D9142C5CA}"/>
    <dgm:cxn modelId="{F1D3988D-BF49-4556-AC7A-9778E4F03C16}" type="presOf" srcId="{90D64A58-B81D-4C34-8364-D17474FCA35A}" destId="{ED33EB8C-7A5F-4A0E-96B1-580F71E7397F}" srcOrd="0" destOrd="0" presId="urn:microsoft.com/office/officeart/2005/8/layout/cycle2"/>
    <dgm:cxn modelId="{BE84959A-BCEF-4585-8A69-79CC694D3532}" type="presOf" srcId="{90D64A58-B81D-4C34-8364-D17474FCA35A}" destId="{5A878526-9A41-4D32-953C-A98A647D3980}" srcOrd="1" destOrd="0" presId="urn:microsoft.com/office/officeart/2005/8/layout/cycle2"/>
    <dgm:cxn modelId="{8FD81D9B-20B6-4A7B-B42B-7074F1CA35E2}" type="presOf" srcId="{C24963C0-9A69-483A-B98F-D534ECA5B1EF}" destId="{AA132894-B67C-4C7A-8375-5AABBC46E5EE}" srcOrd="0" destOrd="0" presId="urn:microsoft.com/office/officeart/2005/8/layout/cycle2"/>
    <dgm:cxn modelId="{862AA2A6-AA06-44AC-9519-C7FE4D4A3ECF}" type="presOf" srcId="{176B835D-7699-40B6-AACA-0B7F5DB6ECF5}" destId="{A5B06F60-857B-49E1-87AA-DB539573BA30}" srcOrd="0" destOrd="0" presId="urn:microsoft.com/office/officeart/2005/8/layout/cycle2"/>
    <dgm:cxn modelId="{8C452EB3-35DD-4E31-80D2-FB753451FBF4}" type="presOf" srcId="{E1F49C34-F7FB-4E45-954B-1921C9DF327D}" destId="{EA057BCE-849B-43CD-B6F9-46DEBC4AD9C1}" srcOrd="0" destOrd="1" presId="urn:microsoft.com/office/officeart/2005/8/layout/cycle2"/>
    <dgm:cxn modelId="{C23ADBB4-7F87-4A0D-B220-BD126E3AB7D7}" type="presOf" srcId="{D2F76515-D552-4384-8C42-AF51A81A6984}" destId="{B7828471-4CDE-47C4-8780-AF537BF14218}" srcOrd="0" destOrd="0" presId="urn:microsoft.com/office/officeart/2005/8/layout/cycle2"/>
    <dgm:cxn modelId="{A0C63CC2-AFCE-4EA8-848C-9C595FCC8389}" type="presOf" srcId="{AEB326ED-DE9C-4BE2-BD65-B32748ED98C8}" destId="{53F7A73B-DF6B-4D15-A051-D5304DA3FA70}" srcOrd="0" destOrd="0" presId="urn:microsoft.com/office/officeart/2005/8/layout/cycle2"/>
    <dgm:cxn modelId="{C54A9DF4-6B21-4BE0-953D-9846DFC1197A}" srcId="{AEB326ED-DE9C-4BE2-BD65-B32748ED98C8}" destId="{72FEC105-D479-48F5-82B1-7E5C9A3BF7AA}" srcOrd="0" destOrd="0" parTransId="{A2E7E16F-B771-4A24-B9A8-A0F70B772D1F}" sibTransId="{D2F76515-D552-4384-8C42-AF51A81A6984}"/>
    <dgm:cxn modelId="{32BBA3F6-B8C0-45C2-B639-E4FB40E2FD96}" type="presOf" srcId="{D2F76515-D552-4384-8C42-AF51A81A6984}" destId="{CB63493E-7731-4968-914D-CA6DB85FC065}" srcOrd="1" destOrd="0" presId="urn:microsoft.com/office/officeart/2005/8/layout/cycle2"/>
    <dgm:cxn modelId="{AAED6C5E-5827-4DF2-A273-73E9DDBCD81C}" type="presParOf" srcId="{53F7A73B-DF6B-4D15-A051-D5304DA3FA70}" destId="{DA809866-3CEC-4AC9-AB1A-8797C390D588}" srcOrd="0" destOrd="0" presId="urn:microsoft.com/office/officeart/2005/8/layout/cycle2"/>
    <dgm:cxn modelId="{290F366F-35EB-4D57-8C9F-8C4D8337DF92}" type="presParOf" srcId="{53F7A73B-DF6B-4D15-A051-D5304DA3FA70}" destId="{B7828471-4CDE-47C4-8780-AF537BF14218}" srcOrd="1" destOrd="0" presId="urn:microsoft.com/office/officeart/2005/8/layout/cycle2"/>
    <dgm:cxn modelId="{5547F3AC-AAD1-4AD5-AAD9-4EFA3A76346C}" type="presParOf" srcId="{B7828471-4CDE-47C4-8780-AF537BF14218}" destId="{CB63493E-7731-4968-914D-CA6DB85FC065}" srcOrd="0" destOrd="0" presId="urn:microsoft.com/office/officeart/2005/8/layout/cycle2"/>
    <dgm:cxn modelId="{B113BEB7-95BB-4BAE-95A8-3246C7976A33}" type="presParOf" srcId="{53F7A73B-DF6B-4D15-A051-D5304DA3FA70}" destId="{EA057BCE-849B-43CD-B6F9-46DEBC4AD9C1}" srcOrd="2" destOrd="0" presId="urn:microsoft.com/office/officeart/2005/8/layout/cycle2"/>
    <dgm:cxn modelId="{ECAC0138-971F-45DC-8272-B1E8056A75FD}" type="presParOf" srcId="{53F7A73B-DF6B-4D15-A051-D5304DA3FA70}" destId="{AA132894-B67C-4C7A-8375-5AABBC46E5EE}" srcOrd="3" destOrd="0" presId="urn:microsoft.com/office/officeart/2005/8/layout/cycle2"/>
    <dgm:cxn modelId="{0CDF8995-4D43-4E63-A3CF-84A2FCDB7E61}" type="presParOf" srcId="{AA132894-B67C-4C7A-8375-5AABBC46E5EE}" destId="{6DC5090E-3ED8-462E-9756-C84F11D2B11C}" srcOrd="0" destOrd="0" presId="urn:microsoft.com/office/officeart/2005/8/layout/cycle2"/>
    <dgm:cxn modelId="{4716723E-84EC-466F-897A-A36523E7BE5D}" type="presParOf" srcId="{53F7A73B-DF6B-4D15-A051-D5304DA3FA70}" destId="{A5B06F60-857B-49E1-87AA-DB539573BA30}" srcOrd="4" destOrd="0" presId="urn:microsoft.com/office/officeart/2005/8/layout/cycle2"/>
    <dgm:cxn modelId="{5FC62F36-D361-4E4B-BCFC-D3AEBE5AE665}" type="presParOf" srcId="{53F7A73B-DF6B-4D15-A051-D5304DA3FA70}" destId="{ED33EB8C-7A5F-4A0E-96B1-580F71E7397F}" srcOrd="5" destOrd="0" presId="urn:microsoft.com/office/officeart/2005/8/layout/cycle2"/>
    <dgm:cxn modelId="{EA919195-6D85-46CC-9B1C-C99E35AAF805}" type="presParOf" srcId="{ED33EB8C-7A5F-4A0E-96B1-580F71E7397F}" destId="{5A878526-9A41-4D32-953C-A98A647D39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C769F-3704-4C75-AD37-357CB1A47235}">
      <dsp:nvSpPr>
        <dsp:cNvPr id="0" name=""/>
        <dsp:cNvSpPr/>
      </dsp:nvSpPr>
      <dsp:spPr>
        <a:xfrm>
          <a:off x="-4297889" y="39832"/>
          <a:ext cx="5120659" cy="5120659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56D03-5C5D-4035-A827-4D8A5BCB517B}">
      <dsp:nvSpPr>
        <dsp:cNvPr id="0" name=""/>
        <dsp:cNvSpPr/>
      </dsp:nvSpPr>
      <dsp:spPr>
        <a:xfrm>
          <a:off x="529133" y="1079371"/>
          <a:ext cx="2461401" cy="760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5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Dimensionality reduction</a:t>
          </a:r>
          <a:endParaRPr lang="en-NL" sz="2300" kern="1200" dirty="0"/>
        </a:p>
      </dsp:txBody>
      <dsp:txXfrm>
        <a:off x="529133" y="1079371"/>
        <a:ext cx="2461401" cy="760395"/>
      </dsp:txXfrm>
    </dsp:sp>
    <dsp:sp modelId="{FB470BE7-37A6-4421-9F5B-6532E1CBC14B}">
      <dsp:nvSpPr>
        <dsp:cNvPr id="0" name=""/>
        <dsp:cNvSpPr/>
      </dsp:nvSpPr>
      <dsp:spPr>
        <a:xfrm>
          <a:off x="53886" y="984321"/>
          <a:ext cx="950494" cy="950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F0057-132B-4458-AA09-0690E1C0BB15}">
      <dsp:nvSpPr>
        <dsp:cNvPr id="0" name=""/>
        <dsp:cNvSpPr/>
      </dsp:nvSpPr>
      <dsp:spPr>
        <a:xfrm>
          <a:off x="805537" y="2219964"/>
          <a:ext cx="2184997" cy="760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5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Clustering</a:t>
          </a:r>
          <a:endParaRPr lang="en-NL" sz="2300" kern="1200" dirty="0"/>
        </a:p>
      </dsp:txBody>
      <dsp:txXfrm>
        <a:off x="805537" y="2219964"/>
        <a:ext cx="2184997" cy="760395"/>
      </dsp:txXfrm>
    </dsp:sp>
    <dsp:sp modelId="{E7D47A1B-18D1-471C-ABA5-1EB373171839}">
      <dsp:nvSpPr>
        <dsp:cNvPr id="0" name=""/>
        <dsp:cNvSpPr/>
      </dsp:nvSpPr>
      <dsp:spPr>
        <a:xfrm>
          <a:off x="330290" y="2124915"/>
          <a:ext cx="950494" cy="950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474A2-D4E6-4F7C-BDB8-8300FD91E3A2}">
      <dsp:nvSpPr>
        <dsp:cNvPr id="0" name=""/>
        <dsp:cNvSpPr/>
      </dsp:nvSpPr>
      <dsp:spPr>
        <a:xfrm>
          <a:off x="529133" y="3360558"/>
          <a:ext cx="2461401" cy="760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5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Neural networks</a:t>
          </a:r>
          <a:endParaRPr lang="en-NL" sz="2300" kern="1200" dirty="0"/>
        </a:p>
      </dsp:txBody>
      <dsp:txXfrm>
        <a:off x="529133" y="3360558"/>
        <a:ext cx="2461401" cy="760395"/>
      </dsp:txXfrm>
    </dsp:sp>
    <dsp:sp modelId="{95335E9A-2C7B-42A4-8E23-2F285B0FD8F8}">
      <dsp:nvSpPr>
        <dsp:cNvPr id="0" name=""/>
        <dsp:cNvSpPr/>
      </dsp:nvSpPr>
      <dsp:spPr>
        <a:xfrm>
          <a:off x="53886" y="3265508"/>
          <a:ext cx="950494" cy="950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646DF-6698-46EC-A0F5-80D98697DE69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Resilient plants</a:t>
          </a:r>
          <a:endParaRPr lang="en-NL" sz="3700" kern="1200" dirty="0"/>
        </a:p>
      </dsp:txBody>
      <dsp:txXfrm>
        <a:off x="3222550" y="3385345"/>
        <a:ext cx="1682900" cy="1682900"/>
      </dsp:txXfrm>
    </dsp:sp>
    <dsp:sp modelId="{17378472-566A-4DEB-BD47-30ACFADB2780}">
      <dsp:nvSpPr>
        <dsp:cNvPr id="0" name=""/>
        <dsp:cNvSpPr/>
      </dsp:nvSpPr>
      <dsp:spPr>
        <a:xfrm rot="19478316">
          <a:off x="4945556" y="2557573"/>
          <a:ext cx="1985424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1690-AA78-439B-ACBE-6688C36F7096}">
      <dsp:nvSpPr>
        <dsp:cNvPr id="0" name=""/>
        <dsp:cNvSpPr/>
      </dsp:nvSpPr>
      <dsp:spPr>
        <a:xfrm>
          <a:off x="5617352" y="1417814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Reduce irrigation, pesticides</a:t>
          </a:r>
          <a:endParaRPr lang="en-NL" sz="3700" kern="1200" dirty="0"/>
        </a:p>
      </dsp:txBody>
      <dsp:txXfrm>
        <a:off x="5670329" y="1470791"/>
        <a:ext cx="2155027" cy="1702830"/>
      </dsp:txXfrm>
    </dsp:sp>
    <dsp:sp modelId="{33E373B4-7389-465B-B2FE-1F4E4DC23FCE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BBEAF-E50A-412B-ABF4-44CFCDEBA1E7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Extreme weather</a:t>
          </a:r>
          <a:endParaRPr lang="en-NL" sz="3700" kern="1200" dirty="0"/>
        </a:p>
      </dsp:txBody>
      <dsp:txXfrm>
        <a:off x="2986486" y="54858"/>
        <a:ext cx="2155027" cy="1702830"/>
      </dsp:txXfrm>
    </dsp:sp>
    <dsp:sp modelId="{D1D972AC-DFE5-4ED1-84AA-345DDA0490D5}">
      <dsp:nvSpPr>
        <dsp:cNvPr id="0" name=""/>
        <dsp:cNvSpPr/>
      </dsp:nvSpPr>
      <dsp:spPr>
        <a:xfrm rot="12888528">
          <a:off x="1158417" y="2567113"/>
          <a:ext cx="2012410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4339-50CE-4F63-A844-6756C8198E90}">
      <dsp:nvSpPr>
        <dsp:cNvPr id="0" name=""/>
        <dsp:cNvSpPr/>
      </dsp:nvSpPr>
      <dsp:spPr>
        <a:xfrm>
          <a:off x="207975" y="1427486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50% more food in 2050</a:t>
          </a:r>
          <a:endParaRPr lang="en-NL" sz="3700" kern="1200" dirty="0"/>
        </a:p>
      </dsp:txBody>
      <dsp:txXfrm>
        <a:off x="260952" y="1480463"/>
        <a:ext cx="2155027" cy="170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595C-AEE8-4CAF-B23B-D381C08B73AE}">
      <dsp:nvSpPr>
        <dsp:cNvPr id="0" name=""/>
        <dsp:cNvSpPr/>
      </dsp:nvSpPr>
      <dsp:spPr>
        <a:xfrm rot="5400000">
          <a:off x="739482" y="2057523"/>
          <a:ext cx="1840074" cy="20948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368D5-47BA-4200-BE43-D63F011BD22D}">
      <dsp:nvSpPr>
        <dsp:cNvPr id="0" name=""/>
        <dsp:cNvSpPr/>
      </dsp:nvSpPr>
      <dsp:spPr>
        <a:xfrm>
          <a:off x="251974" y="17763"/>
          <a:ext cx="3097602" cy="2168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We use</a:t>
          </a:r>
          <a:endParaRPr lang="en-NL" sz="5400" b="1" kern="1200" dirty="0"/>
        </a:p>
      </dsp:txBody>
      <dsp:txXfrm>
        <a:off x="357837" y="123626"/>
        <a:ext cx="2885876" cy="1956495"/>
      </dsp:txXfrm>
    </dsp:sp>
    <dsp:sp modelId="{A871BD4D-03C8-4023-B940-7175A2DD28AA}">
      <dsp:nvSpPr>
        <dsp:cNvPr id="0" name=""/>
        <dsp:cNvSpPr/>
      </dsp:nvSpPr>
      <dsp:spPr>
        <a:xfrm>
          <a:off x="3349577" y="224553"/>
          <a:ext cx="2252901" cy="17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D2E-8F21-4F38-8582-277E4F47E20A}">
      <dsp:nvSpPr>
        <dsp:cNvPr id="0" name=""/>
        <dsp:cNvSpPr/>
      </dsp:nvSpPr>
      <dsp:spPr>
        <a:xfrm>
          <a:off x="2820216" y="2453391"/>
          <a:ext cx="3097602" cy="2168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We could try</a:t>
          </a:r>
        </a:p>
      </dsp:txBody>
      <dsp:txXfrm>
        <a:off x="2926079" y="2559254"/>
        <a:ext cx="2885876" cy="1956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096B9-DD93-4D57-8B04-DDFFB5FB24BD}">
      <dsp:nvSpPr>
        <dsp:cNvPr id="0" name=""/>
        <dsp:cNvSpPr/>
      </dsp:nvSpPr>
      <dsp:spPr>
        <a:xfrm>
          <a:off x="1804" y="360928"/>
          <a:ext cx="2391453" cy="2391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Machine learning</a:t>
          </a:r>
          <a:endParaRPr lang="en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Gene module extraction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Network inference</a:t>
          </a:r>
          <a:endParaRPr lang="en-NL" sz="1600" kern="1200" dirty="0"/>
        </a:p>
      </dsp:txBody>
      <dsp:txXfrm>
        <a:off x="352024" y="711148"/>
        <a:ext cx="1691013" cy="1691013"/>
      </dsp:txXfrm>
    </dsp:sp>
    <dsp:sp modelId="{6009E7B9-2E25-4373-81E8-6B19949CDEF7}">
      <dsp:nvSpPr>
        <dsp:cNvPr id="0" name=""/>
        <dsp:cNvSpPr/>
      </dsp:nvSpPr>
      <dsp:spPr>
        <a:xfrm>
          <a:off x="2587443" y="863133"/>
          <a:ext cx="1387043" cy="138704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700" kern="1200"/>
        </a:p>
      </dsp:txBody>
      <dsp:txXfrm>
        <a:off x="2771296" y="1393538"/>
        <a:ext cx="1019337" cy="326233"/>
      </dsp:txXfrm>
    </dsp:sp>
    <dsp:sp modelId="{264B7AE8-869A-4436-B323-6398C08D7E6A}">
      <dsp:nvSpPr>
        <dsp:cNvPr id="0" name=""/>
        <dsp:cNvSpPr/>
      </dsp:nvSpPr>
      <dsp:spPr>
        <a:xfrm>
          <a:off x="4168673" y="360928"/>
          <a:ext cx="2391453" cy="2391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Mechanistic model (ODE)</a:t>
          </a:r>
          <a:endParaRPr lang="en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Dynamic prediction</a:t>
          </a:r>
          <a:endParaRPr lang="en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Prior knowledge</a:t>
          </a:r>
          <a:endParaRPr lang="en-NL" sz="1600" kern="1200" dirty="0"/>
        </a:p>
      </dsp:txBody>
      <dsp:txXfrm>
        <a:off x="4518893" y="711148"/>
        <a:ext cx="1691013" cy="1691013"/>
      </dsp:txXfrm>
    </dsp:sp>
    <dsp:sp modelId="{03E3E075-62B0-4E28-B00B-EA5EE94F1F4A}">
      <dsp:nvSpPr>
        <dsp:cNvPr id="0" name=""/>
        <dsp:cNvSpPr/>
      </dsp:nvSpPr>
      <dsp:spPr>
        <a:xfrm>
          <a:off x="6754312" y="863133"/>
          <a:ext cx="1387043" cy="138704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700" kern="1200"/>
        </a:p>
      </dsp:txBody>
      <dsp:txXfrm>
        <a:off x="6938165" y="1148864"/>
        <a:ext cx="1019337" cy="815581"/>
      </dsp:txXfrm>
    </dsp:sp>
    <dsp:sp modelId="{380C545B-A674-4E96-95F8-3059E944D806}">
      <dsp:nvSpPr>
        <dsp:cNvPr id="0" name=""/>
        <dsp:cNvSpPr/>
      </dsp:nvSpPr>
      <dsp:spPr>
        <a:xfrm>
          <a:off x="8335542" y="360928"/>
          <a:ext cx="2391453" cy="2391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Accurate, interpretable model</a:t>
          </a:r>
          <a:endParaRPr lang="en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Flowering time prediction</a:t>
          </a:r>
          <a:endParaRPr lang="en-NL" sz="1600" kern="1200" dirty="0"/>
        </a:p>
      </dsp:txBody>
      <dsp:txXfrm>
        <a:off x="8685762" y="711148"/>
        <a:ext cx="1691013" cy="1691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F334E-002E-4AFC-9C51-2B6F9D36C2A8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B677D-1C98-4313-A8E9-D4283FBD2A47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E291-0A49-4ECB-B468-AA42607D1074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Expression dynamics as input for network inference</a:t>
          </a:r>
          <a:endParaRPr lang="en-NL" sz="2100" kern="1200" dirty="0"/>
        </a:p>
      </dsp:txBody>
      <dsp:txXfrm>
        <a:off x="1137920" y="3781213"/>
        <a:ext cx="1893824" cy="1468120"/>
      </dsp:txXfrm>
    </dsp:sp>
    <dsp:sp modelId="{B9D3C9E4-9790-44DF-874F-30382467D31F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DF6FD-7064-48F2-8ABC-D8647255C9B6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 ODE fitting</a:t>
          </a:r>
          <a:endParaRPr lang="en-NL" sz="2100" kern="1200" dirty="0"/>
        </a:p>
      </dsp:txBody>
      <dsp:txXfrm>
        <a:off x="3088640" y="2485813"/>
        <a:ext cx="1950720" cy="2763519"/>
      </dsp:txXfrm>
    </dsp:sp>
    <dsp:sp modelId="{5B21150C-E269-410B-BDAE-0E11B9FE2BDF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93CB-3387-466E-896F-08516216BBFC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Combine modules with existing models to predict flowering time</a:t>
          </a:r>
        </a:p>
      </dsp:txBody>
      <dsp:txXfrm>
        <a:off x="5405120" y="1718733"/>
        <a:ext cx="1950720" cy="3530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09866-3CEC-4AC9-AB1A-8797C390D588}">
      <dsp:nvSpPr>
        <dsp:cNvPr id="0" name=""/>
        <dsp:cNvSpPr/>
      </dsp:nvSpPr>
      <dsp:spPr>
        <a:xfrm>
          <a:off x="1746107" y="1112"/>
          <a:ext cx="1889316" cy="188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 solution to ODE for parameters</a:t>
          </a:r>
          <a:endParaRPr lang="en-NL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ODE solver (</a:t>
          </a:r>
          <a:r>
            <a:rPr lang="en-US" sz="1200" kern="1200" dirty="0" err="1"/>
            <a:t>Radau</a:t>
          </a:r>
          <a:r>
            <a:rPr lang="en-US" sz="1200" kern="1200" dirty="0"/>
            <a:t>)</a:t>
          </a:r>
          <a:endParaRPr lang="en-NL" sz="1200" kern="1200" dirty="0"/>
        </a:p>
      </dsp:txBody>
      <dsp:txXfrm>
        <a:off x="2022791" y="277796"/>
        <a:ext cx="1335948" cy="1335948"/>
      </dsp:txXfrm>
    </dsp:sp>
    <dsp:sp modelId="{B7828471-4CDE-47C4-8780-AF537BF14218}">
      <dsp:nvSpPr>
        <dsp:cNvPr id="0" name=""/>
        <dsp:cNvSpPr/>
      </dsp:nvSpPr>
      <dsp:spPr>
        <a:xfrm rot="3600000">
          <a:off x="3141696" y="1844492"/>
          <a:ext cx="504036" cy="63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300" kern="1200"/>
        </a:p>
      </dsp:txBody>
      <dsp:txXfrm>
        <a:off x="3179499" y="1906545"/>
        <a:ext cx="352825" cy="382586"/>
      </dsp:txXfrm>
    </dsp:sp>
    <dsp:sp modelId="{EA057BCE-849B-43CD-B6F9-46DEBC4AD9C1}">
      <dsp:nvSpPr>
        <dsp:cNvPr id="0" name=""/>
        <dsp:cNvSpPr/>
      </dsp:nvSpPr>
      <dsp:spPr>
        <a:xfrm>
          <a:off x="3166271" y="2460908"/>
          <a:ext cx="1889316" cy="188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 Loss</a:t>
          </a:r>
          <a:endParaRPr lang="en-NL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Mean squared error</a:t>
          </a:r>
          <a:endParaRPr lang="en-NL" sz="1200" kern="1200" dirty="0"/>
        </a:p>
      </dsp:txBody>
      <dsp:txXfrm>
        <a:off x="3442955" y="2737592"/>
        <a:ext cx="1335948" cy="1335948"/>
      </dsp:txXfrm>
    </dsp:sp>
    <dsp:sp modelId="{AA132894-B67C-4C7A-8375-5AABBC46E5EE}">
      <dsp:nvSpPr>
        <dsp:cNvPr id="0" name=""/>
        <dsp:cNvSpPr/>
      </dsp:nvSpPr>
      <dsp:spPr>
        <a:xfrm rot="10800000">
          <a:off x="2453012" y="3086745"/>
          <a:ext cx="504036" cy="63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300" kern="1200"/>
        </a:p>
      </dsp:txBody>
      <dsp:txXfrm rot="10800000">
        <a:off x="2604223" y="3214274"/>
        <a:ext cx="352825" cy="382586"/>
      </dsp:txXfrm>
    </dsp:sp>
    <dsp:sp modelId="{A5B06F60-857B-49E1-87AA-DB539573BA30}">
      <dsp:nvSpPr>
        <dsp:cNvPr id="0" name=""/>
        <dsp:cNvSpPr/>
      </dsp:nvSpPr>
      <dsp:spPr>
        <a:xfrm>
          <a:off x="325942" y="2460908"/>
          <a:ext cx="1889316" cy="188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 parameters</a:t>
          </a:r>
          <a:endParaRPr lang="en-NL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Gradient-descent based (L-BFGS)</a:t>
          </a:r>
          <a:endParaRPr lang="en-NL" sz="1200" kern="1200" dirty="0"/>
        </a:p>
      </dsp:txBody>
      <dsp:txXfrm>
        <a:off x="602626" y="2737592"/>
        <a:ext cx="1335948" cy="1335948"/>
      </dsp:txXfrm>
    </dsp:sp>
    <dsp:sp modelId="{ED33EB8C-7A5F-4A0E-96B1-580F71E7397F}">
      <dsp:nvSpPr>
        <dsp:cNvPr id="0" name=""/>
        <dsp:cNvSpPr/>
      </dsp:nvSpPr>
      <dsp:spPr>
        <a:xfrm rot="18000000">
          <a:off x="1721532" y="1869200"/>
          <a:ext cx="504036" cy="637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300" kern="1200"/>
        </a:p>
      </dsp:txBody>
      <dsp:txXfrm>
        <a:off x="1759335" y="2062205"/>
        <a:ext cx="352825" cy="38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9336-8666-45B0-98F7-08FF0319AF4E}" type="datetimeFigureOut">
              <a:rPr lang="en-NL" smtClean="0"/>
              <a:t>09/03/2023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23C5-726B-4924-B4A1-867962976E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6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doing ML, not necessarily mechanistic models</a:t>
            </a:r>
          </a:p>
          <a:p>
            <a:r>
              <a:rPr lang="en-US" dirty="0"/>
              <a:t>Typically, models lack interpretability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23C5-726B-4924-B4A1-867962976EBE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406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f8867e4d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f8867e4d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0b690da14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0b690da14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257a177b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1257a177b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4046db1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14046db1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92e99b81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92e99b81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f8867e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f8867e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Many of our foods depend on end of reproductive cycle (seeds/fruits)</a:t>
            </a:r>
          </a:p>
          <a:p>
            <a:r>
              <a:rPr lang="en-US" dirty="0"/>
              <a:t>‘Correct flowering time’ -&gt; increased yield, greater reproductive success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f8867e4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f8867e4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f8867e4d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f8867e4d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5 nodes</a:t>
            </a:r>
          </a:p>
          <a:p>
            <a:r>
              <a:rPr lang="en-US" dirty="0"/>
              <a:t>Right: 50 nodes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23C5-726B-4924-B4A1-867962976EBE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31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0b690da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0b690da1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up slide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23C5-726B-4924-B4A1-867962976EBE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161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the point of this slide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23C5-726B-4924-B4A1-867962976EBE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87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3B37-0459-C431-EDBA-E7A8A778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FD493-6111-A841-746C-A7D18B736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CD57-1245-BC8F-56C0-A4522840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65E-DD9F-4CBB-AA9C-8D1433E9691C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B8F01-73D0-E210-BA1E-6EFC7F8A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9B42-3FD7-D945-9C59-93071894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459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781F-CDA9-61EB-E229-690C1E17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5135F-3BE9-0D34-B563-D42EB1C0B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33A1-1E58-AB79-8431-CC5E9200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EAD4-CB8A-444B-BE30-D76EBD0C2A2B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67F8-D255-2D87-EA34-69E06AAD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3E1A8-D866-0531-870B-3B53227A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056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F4886-D56B-F16C-3939-64659C303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F9E60-736C-C467-388C-E5B2AFB9D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590A-AD81-B64E-D2D0-16D4029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D9D5-7F2C-4510-A5E0-6B4DE91779BA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01A63-DB78-4214-9D30-6385376E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14AAC-2139-063E-43DA-2737A4FB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536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" smtClean="0"/>
              <a:pPr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17073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24D3-06FB-9F12-C8EA-9368450A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F09B-380E-12A9-330E-ABA310CD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B0528-85A2-671E-6F96-B068ECD4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D43B-D81A-4D9B-A27C-76F4D6E4B238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54890-7333-3F58-142E-E0C1D3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22D8-9CD4-4E7D-CF49-96CCA23E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925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5AA9-6C9C-C728-4D19-6620B6AC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A5141-E2CA-6B8F-55A9-9B545358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EFBB-57DC-3C5E-2B43-2599D347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D9F5-68C2-4FE0-BF9F-AD8F231ACAC8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55A0-CE76-08BB-90C1-F3994026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247C3-F967-EB1E-9F9B-88FBA0BA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59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7323-D750-1727-1ED4-6C5470BF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B854-2472-6C8D-C5E9-A30924E97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1E60-0EA0-A578-315A-603AB0847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9C605-9431-48D4-A36F-A5E8023A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1124-33D8-492A-A66A-9BDBC09D4255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59C1D-84F4-EF0E-17C9-ABE720F9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068FE-8269-7BDD-27D2-FAA201FB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74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2595-7937-92A6-6934-DE6DA396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A262E-4FAF-4B2B-2AFC-2C38B4A3B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748C2-50AC-EA62-5F73-DE8E76AD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91FBB-D05F-91C7-A911-C18C2AC6B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C11EE-3124-3A65-BB45-EE1284F01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A23DE-1368-ACB5-6EF6-1147F139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CEF4-AAF9-4525-A2B9-C29A9D868BC5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A8ACE-6686-B7C8-D707-93B5736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594C4-ED11-CD5C-C652-AC7DC654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33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3732-896B-618B-E8E5-2C265D6A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94DD8-7C8E-CA5F-4644-49197F78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999E-D0D9-4BFA-B6B3-A7E61B70F923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1AF0C-D4D4-C1F5-DDBC-E234B24C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E97E8-3149-8973-75B8-141FE8A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4421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C51F1-6A58-F55E-C814-C4483D41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E8B6-DF68-4380-8A44-D3C7C6D47D75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77B36-B36C-D46B-1F75-1AEDAFDD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5A258-EC69-0369-764A-A80E29E4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506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B5D7-F7E2-1DC2-8CB5-A5DEED53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BC7B-0DB1-4E24-3A02-5ECD46AF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9BBEF-41B3-BB9D-8F2E-E6CCDCCE5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776D-F0D6-F53D-DCD9-7D2C17D7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0CD4-F683-4092-AF91-F0EAE6045DDA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E65E1-6E16-739D-C29E-5BCC5419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D6434-8336-BDC2-FB12-4DF24623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467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B651-C6D1-744D-6958-B20B7E50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FA307-A022-A2A8-F31C-4F274411A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D4550-F1A5-77F9-1EDE-A43807C0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A7D7B-2114-FA16-BAFF-BBDB93F6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503B-0DB2-4A13-951B-10957D58094F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B180D-BD83-A2E9-433C-5CC8950F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AF5B9-D05B-EE8E-B9E8-C2B0C521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370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9ACF3-03F1-5462-993A-6FCFF909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FA81-15E5-FCDC-FA88-A558D484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DD611-7576-BD64-B935-91A21FE55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2B23-18D6-45F1-8FF3-3B3BE23CAAB1}" type="datetime8">
              <a:rPr lang="en-NL" smtClean="0"/>
              <a:t>09/03/2023 11:35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1632-2BD1-619A-412B-BFDDF62A0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A2D2-DEFC-3034-684A-3CF332D6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F4FD-6DFE-4D95-AB2C-B0587665227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21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371/journal.pone.011697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j.bbagrm.2019.194430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doi.org/10.1093/insilicoplants/diac0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371/journal.pone.011697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ncbi.nlm.nih.gov/geo/query/acc.cgi?acc=GSE5628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1038/s41467-018-03424-4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doi.org/10.1016/j.isci.2020.1018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doi.org/10.1038/s43016-021-00322-9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16/j.pbi.2007.01.0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3152-73A6-B302-4B23-87E0F8234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Combining machine learning with mechanistic models to understand plant resilience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64A0-D355-4AB8-4DAE-BDD381E34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Noordijk</a:t>
            </a:r>
          </a:p>
          <a:p>
            <a:r>
              <a:rPr lang="en-US" dirty="0"/>
              <a:t>PhD candidate Bioinformatics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61E78-BF07-A89A-0020-0B0107AE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1</a:t>
            </a:fld>
            <a:endParaRPr lang="en-NL"/>
          </a:p>
        </p:txBody>
      </p:sp>
      <p:pic>
        <p:nvPicPr>
          <p:cNvPr id="2050" name="Picture 2" descr="Wageningen University &amp; Research - Kiemt">
            <a:extLst>
              <a:ext uri="{FF2B5EF4-FFF2-40B4-BE49-F238E27FC236}">
                <a16:creationId xmlns:a16="http://schemas.microsoft.com/office/drawing/2014/main" id="{0D7193DE-E7E3-7290-9446-47EC26885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0" b="29487"/>
          <a:stretch/>
        </p:blipFill>
        <p:spPr bwMode="auto">
          <a:xfrm>
            <a:off x="7113068" y="5473925"/>
            <a:ext cx="4987491" cy="13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3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BCC-D5EA-A81F-FD17-76B5FCC7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6"/>
            <a:ext cx="11360800" cy="1293185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(&lt;20 genes) regulatory networks have been unraveled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1378-6395-FF9B-C858-BDCEC6163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002055"/>
            <a:ext cx="6639718" cy="4089778"/>
          </a:xfrm>
        </p:spPr>
        <p:txBody>
          <a:bodyPr/>
          <a:lstStyle/>
          <a:p>
            <a:r>
              <a:rPr lang="en-US" dirty="0"/>
              <a:t>Ordinary differential equations (ODEs)</a:t>
            </a:r>
          </a:p>
          <a:p>
            <a:r>
              <a:rPr lang="en-US" dirty="0"/>
              <a:t>High interpretability</a:t>
            </a:r>
          </a:p>
          <a:p>
            <a:r>
              <a:rPr lang="en-US" dirty="0"/>
              <a:t>Tough to construct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AD78-CA82-924B-3E13-8A77C4B27E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10</a:t>
            </a:fld>
            <a:endParaRPr lang="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80797-ED4C-2806-D565-3539326B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63" y="2478631"/>
            <a:ext cx="5803045" cy="3223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A42DA-74B7-243C-FB9E-6AB3DEB1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5" y="4964173"/>
            <a:ext cx="6391148" cy="995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DD624-7DA9-1E40-1DC1-2FC479C34F27}"/>
              </a:ext>
            </a:extLst>
          </p:cNvPr>
          <p:cNvSpPr txBox="1"/>
          <p:nvPr/>
        </p:nvSpPr>
        <p:spPr>
          <a:xfrm>
            <a:off x="0" y="6568409"/>
            <a:ext cx="6362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100" dirty="0">
                <a:effectLst/>
              </a:rPr>
              <a:t>F. L. </a:t>
            </a:r>
            <a:r>
              <a:rPr lang="nl-NL" sz="1100" dirty="0" err="1">
                <a:effectLst/>
              </a:rPr>
              <a:t>Valentim</a:t>
            </a:r>
            <a:r>
              <a:rPr lang="nl-NL" sz="1100" dirty="0">
                <a:effectLst/>
              </a:rPr>
              <a:t> </a:t>
            </a:r>
            <a:r>
              <a:rPr lang="nl-NL" sz="1100" i="1" dirty="0">
                <a:effectLst/>
              </a:rPr>
              <a:t>et al.</a:t>
            </a:r>
            <a:r>
              <a:rPr lang="nl-NL" sz="1100" dirty="0">
                <a:effectLst/>
              </a:rPr>
              <a:t>, </a:t>
            </a:r>
            <a:r>
              <a:rPr lang="nl-NL" sz="1100" i="1" dirty="0">
                <a:effectLst/>
              </a:rPr>
              <a:t>PLOS ONE</a:t>
            </a:r>
            <a:r>
              <a:rPr lang="nl-NL" sz="1100" dirty="0">
                <a:effectLst/>
              </a:rPr>
              <a:t>, vol. 10, no. 2, p. e0116973, Feb. 2015, </a:t>
            </a:r>
            <a:r>
              <a:rPr lang="nl-NL" sz="1100" dirty="0" err="1">
                <a:effectLst/>
              </a:rPr>
              <a:t>doi</a:t>
            </a:r>
            <a:r>
              <a:rPr lang="nl-NL" sz="1100" dirty="0">
                <a:effectLst/>
              </a:rPr>
              <a:t>: </a:t>
            </a:r>
            <a:r>
              <a:rPr lang="nl-NL" sz="1100" dirty="0">
                <a:effectLst/>
                <a:hlinkClick r:id="rId4"/>
              </a:rPr>
              <a:t>10.1371/journal.pone.0116973</a:t>
            </a:r>
            <a:r>
              <a:rPr lang="nl-NL" sz="11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2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6FCE-372B-5AA3-D65F-105FF0C6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inference for many genes is unfeasible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7B698-954D-1FD9-E8FA-E598BDC8B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56" y="1660105"/>
            <a:ext cx="5108507" cy="2244328"/>
          </a:xfrm>
        </p:spPr>
        <p:txBody>
          <a:bodyPr>
            <a:normAutofit/>
          </a:bodyPr>
          <a:lstStyle/>
          <a:p>
            <a:r>
              <a:rPr lang="en-US" dirty="0"/>
              <a:t>Number of possible connections explodes</a:t>
            </a:r>
          </a:p>
          <a:p>
            <a:pPr lvl="1"/>
            <a:r>
              <a:rPr lang="en-US" dirty="0"/>
              <a:t>3 genes -&gt; 15 connections</a:t>
            </a:r>
          </a:p>
          <a:p>
            <a:pPr lvl="1"/>
            <a:r>
              <a:rPr lang="en-US" dirty="0"/>
              <a:t>1000 genes -&gt; ~2 million connections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27" name="Google Shape;168;p21">
            <a:extLst>
              <a:ext uri="{FF2B5EF4-FFF2-40B4-BE49-F238E27FC236}">
                <a16:creationId xmlns:a16="http://schemas.microsoft.com/office/drawing/2014/main" id="{023B499F-CADF-FBBD-E7AC-3C0738DE9E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7379"/>
          <a:stretch/>
        </p:blipFill>
        <p:spPr>
          <a:xfrm>
            <a:off x="6362300" y="1356967"/>
            <a:ext cx="4938195" cy="294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E6CE252-70CA-AFDF-7E22-9A986C8F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2829">
            <a:off x="676094" y="4152361"/>
            <a:ext cx="2515569" cy="226255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8D45AB2-6D4C-9DC6-0CA3-02662C2EF7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52"/>
          <a:stretch/>
        </p:blipFill>
        <p:spPr>
          <a:xfrm>
            <a:off x="3317508" y="4207571"/>
            <a:ext cx="2512193" cy="2152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22192-E5A1-67E5-8C18-B0FFAFB468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11</a:t>
            </a:fld>
            <a:endParaRPr lang="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A0515-A38A-F4F0-AB7A-092634831865}"/>
              </a:ext>
            </a:extLst>
          </p:cNvPr>
          <p:cNvSpPr txBox="1"/>
          <p:nvPr/>
        </p:nvSpPr>
        <p:spPr>
          <a:xfrm>
            <a:off x="2066189" y="6604691"/>
            <a:ext cx="971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900" dirty="0">
                <a:effectLst/>
              </a:rPr>
              <a:t>D. </a:t>
            </a:r>
            <a:r>
              <a:rPr lang="nl-NL" sz="900" dirty="0" err="1">
                <a:effectLst/>
              </a:rPr>
              <a:t>Mercatelli</a:t>
            </a:r>
            <a:r>
              <a:rPr lang="nl-NL" sz="900" dirty="0">
                <a:effectLst/>
              </a:rPr>
              <a:t>, L. </a:t>
            </a:r>
            <a:r>
              <a:rPr lang="nl-NL" sz="900" dirty="0" err="1">
                <a:effectLst/>
              </a:rPr>
              <a:t>Scalambra</a:t>
            </a:r>
            <a:r>
              <a:rPr lang="nl-NL" sz="900" dirty="0">
                <a:effectLst/>
              </a:rPr>
              <a:t>, L. </a:t>
            </a:r>
            <a:r>
              <a:rPr lang="nl-NL" sz="900" dirty="0" err="1">
                <a:effectLst/>
              </a:rPr>
              <a:t>Triboli</a:t>
            </a:r>
            <a:r>
              <a:rPr lang="nl-NL" sz="900" dirty="0">
                <a:effectLst/>
              </a:rPr>
              <a:t>, F. Ray, </a:t>
            </a:r>
            <a:r>
              <a:rPr lang="nl-NL" sz="900" dirty="0" err="1">
                <a:effectLst/>
              </a:rPr>
              <a:t>and</a:t>
            </a:r>
            <a:r>
              <a:rPr lang="nl-NL" sz="900" dirty="0">
                <a:effectLst/>
              </a:rPr>
              <a:t> F. M. </a:t>
            </a:r>
            <a:r>
              <a:rPr lang="nl-NL" sz="900" dirty="0" err="1">
                <a:effectLst/>
              </a:rPr>
              <a:t>Giorgi</a:t>
            </a:r>
            <a:r>
              <a:rPr lang="nl-NL" sz="900" dirty="0">
                <a:effectLst/>
              </a:rPr>
              <a:t>, </a:t>
            </a:r>
            <a:r>
              <a:rPr lang="nl-NL" sz="900" i="1" dirty="0" err="1">
                <a:effectLst/>
              </a:rPr>
              <a:t>Biochimica</a:t>
            </a:r>
            <a:r>
              <a:rPr lang="nl-NL" sz="900" i="1" dirty="0">
                <a:effectLst/>
              </a:rPr>
              <a:t> et </a:t>
            </a:r>
            <a:r>
              <a:rPr lang="nl-NL" sz="900" i="1" dirty="0" err="1">
                <a:effectLst/>
              </a:rPr>
              <a:t>Biophysica</a:t>
            </a:r>
            <a:r>
              <a:rPr lang="nl-NL" sz="900" i="1" dirty="0">
                <a:effectLst/>
              </a:rPr>
              <a:t> Acta (BBA) - Gene </a:t>
            </a:r>
            <a:r>
              <a:rPr lang="nl-NL" sz="900" i="1" dirty="0" err="1">
                <a:effectLst/>
              </a:rPr>
              <a:t>Regulatory</a:t>
            </a:r>
            <a:r>
              <a:rPr lang="nl-NL" sz="900" i="1" dirty="0">
                <a:effectLst/>
              </a:rPr>
              <a:t> </a:t>
            </a:r>
            <a:r>
              <a:rPr lang="nl-NL" sz="900" i="1" dirty="0" err="1">
                <a:effectLst/>
              </a:rPr>
              <a:t>Mechanisms</a:t>
            </a:r>
            <a:r>
              <a:rPr lang="nl-NL" sz="900" dirty="0">
                <a:effectLst/>
              </a:rPr>
              <a:t>, vol. 1863, no. 6, p. 194430, Jun. 2020, </a:t>
            </a:r>
            <a:r>
              <a:rPr lang="nl-NL" sz="900" dirty="0" err="1">
                <a:effectLst/>
              </a:rPr>
              <a:t>doi</a:t>
            </a:r>
            <a:r>
              <a:rPr lang="nl-NL" sz="900" dirty="0">
                <a:effectLst/>
              </a:rPr>
              <a:t>: </a:t>
            </a:r>
            <a:r>
              <a:rPr lang="nl-NL" sz="900" dirty="0">
                <a:effectLst/>
                <a:hlinkClick r:id="rId6"/>
              </a:rPr>
              <a:t>10.1016/j.bbagrm.2019.194430</a:t>
            </a:r>
            <a:r>
              <a:rPr lang="nl-NL" sz="900" dirty="0">
                <a:effectLst/>
              </a:rPr>
              <a:t>.</a:t>
            </a:r>
          </a:p>
          <a:p>
            <a:endParaRPr lang="en-NL" sz="900" dirty="0"/>
          </a:p>
        </p:txBody>
      </p:sp>
    </p:spTree>
    <p:extLst>
      <p:ext uri="{BB962C8B-B14F-4D97-AF65-F5344CB8AC3E}">
        <p14:creationId xmlns:p14="http://schemas.microsoft.com/office/powerpoint/2010/main" val="25020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nl" dirty="0"/>
              <a:t>Gene modules simplify network inference</a:t>
            </a:r>
            <a:endParaRPr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nl" dirty="0">
                <a:solidFill>
                  <a:schemeClr val="dk1"/>
                </a:solidFill>
              </a:rPr>
              <a:t>Genes bound by the same Transcription Factors.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</a:pPr>
            <a:r>
              <a:rPr lang="nl" dirty="0">
                <a:solidFill>
                  <a:schemeClr val="dk1"/>
                </a:solidFill>
              </a:rPr>
              <a:t>Genes with similar expression pattern over different conditions.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72" y="3836846"/>
            <a:ext cx="6484814" cy="2427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38433-047C-F795-1FB4-99BB76BEE6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12</a:t>
            </a:fld>
            <a:endParaRPr lang="nl"/>
          </a:p>
        </p:txBody>
      </p:sp>
      <p:pic>
        <p:nvPicPr>
          <p:cNvPr id="3" name="Google Shape;187;p23">
            <a:extLst>
              <a:ext uri="{FF2B5EF4-FFF2-40B4-BE49-F238E27FC236}">
                <a16:creationId xmlns:a16="http://schemas.microsoft.com/office/drawing/2014/main" id="{33AE12D3-F4E4-8DDA-D25A-863606B683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287" b="7346"/>
          <a:stretch/>
        </p:blipFill>
        <p:spPr>
          <a:xfrm>
            <a:off x="7762972" y="3646213"/>
            <a:ext cx="3657601" cy="262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8;p23">
            <a:extLst>
              <a:ext uri="{FF2B5EF4-FFF2-40B4-BE49-F238E27FC236}">
                <a16:creationId xmlns:a16="http://schemas.microsoft.com/office/drawing/2014/main" id="{E785E696-4F8A-DB0C-FC83-101FFB8F186E}"/>
              </a:ext>
            </a:extLst>
          </p:cNvPr>
          <p:cNvSpPr/>
          <p:nvPr/>
        </p:nvSpPr>
        <p:spPr>
          <a:xfrm>
            <a:off x="7969617" y="4575126"/>
            <a:ext cx="1212883" cy="1885915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9;p23">
            <a:extLst>
              <a:ext uri="{FF2B5EF4-FFF2-40B4-BE49-F238E27FC236}">
                <a16:creationId xmlns:a16="http://schemas.microsoft.com/office/drawing/2014/main" id="{9A0DE312-FF36-D412-E05E-4B507287DA72}"/>
              </a:ext>
            </a:extLst>
          </p:cNvPr>
          <p:cNvSpPr/>
          <p:nvPr/>
        </p:nvSpPr>
        <p:spPr>
          <a:xfrm>
            <a:off x="9105566" y="3975030"/>
            <a:ext cx="1347470" cy="215719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0;p23">
            <a:extLst>
              <a:ext uri="{FF2B5EF4-FFF2-40B4-BE49-F238E27FC236}">
                <a16:creationId xmlns:a16="http://schemas.microsoft.com/office/drawing/2014/main" id="{9A4ACBFF-F5DD-14C4-67D0-1FCC08F33AD4}"/>
              </a:ext>
            </a:extLst>
          </p:cNvPr>
          <p:cNvSpPr/>
          <p:nvPr/>
        </p:nvSpPr>
        <p:spPr>
          <a:xfrm>
            <a:off x="10250905" y="3429000"/>
            <a:ext cx="1390199" cy="2012898"/>
          </a:xfrm>
          <a:prstGeom prst="ellipse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455-92F2-F7D0-438D-0F326E57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 modules with ODEs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F44C-81D2-9753-43B2-45FFD5693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13</a:t>
            </a:fld>
            <a:endParaRPr lang="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109FE-A032-7BEE-9574-54FC4699B79B}"/>
              </a:ext>
            </a:extLst>
          </p:cNvPr>
          <p:cNvSpPr txBox="1"/>
          <p:nvPr/>
        </p:nvSpPr>
        <p:spPr>
          <a:xfrm>
            <a:off x="787310" y="1472544"/>
            <a:ext cx="5594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Fill knowledge gaps in the mechanistic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4AE5B-77B2-A053-DE3D-EE13D18BF502}"/>
              </a:ext>
            </a:extLst>
          </p:cNvPr>
          <p:cNvGrpSpPr/>
          <p:nvPr/>
        </p:nvGrpSpPr>
        <p:grpSpPr>
          <a:xfrm>
            <a:off x="4331070" y="2660848"/>
            <a:ext cx="6705440" cy="3966191"/>
            <a:chOff x="5611528" y="3029947"/>
            <a:chExt cx="6705440" cy="3966191"/>
          </a:xfrm>
        </p:grpSpPr>
        <p:pic>
          <p:nvPicPr>
            <p:cNvPr id="7" name="Google Shape;199;p24">
              <a:extLst>
                <a:ext uri="{FF2B5EF4-FFF2-40B4-BE49-F238E27FC236}">
                  <a16:creationId xmlns:a16="http://schemas.microsoft.com/office/drawing/2014/main" id="{7011F306-5E40-3279-AB38-49751C47F34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46281" y="3029947"/>
              <a:ext cx="6570687" cy="3966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9984E4-3498-4001-CC7D-20B918260759}"/>
                </a:ext>
              </a:extLst>
            </p:cNvPr>
            <p:cNvSpPr/>
            <p:nvPr/>
          </p:nvSpPr>
          <p:spPr>
            <a:xfrm>
              <a:off x="5611528" y="3137836"/>
              <a:ext cx="2396691" cy="13764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52E1F5-016E-87AB-0055-3522A6C8472A}"/>
                </a:ext>
              </a:extLst>
            </p:cNvPr>
            <p:cNvSpPr/>
            <p:nvPr/>
          </p:nvSpPr>
          <p:spPr>
            <a:xfrm>
              <a:off x="10180159" y="5415793"/>
              <a:ext cx="2136809" cy="13764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236AFE-A2E7-8B5A-EF09-2029D9271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011" y="4823991"/>
            <a:ext cx="2878406" cy="15991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36884DB-96BE-18CC-ABF8-EDEA645335A5}"/>
              </a:ext>
            </a:extLst>
          </p:cNvPr>
          <p:cNvGrpSpPr/>
          <p:nvPr/>
        </p:nvGrpSpPr>
        <p:grpSpPr>
          <a:xfrm>
            <a:off x="2097538" y="3382158"/>
            <a:ext cx="3946862" cy="1345801"/>
            <a:chOff x="3146956" y="2660848"/>
            <a:chExt cx="3946862" cy="13458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00CF32-864D-A97C-4F5B-FCCC2173846E}"/>
                </a:ext>
              </a:extLst>
            </p:cNvPr>
            <p:cNvGrpSpPr/>
            <p:nvPr/>
          </p:nvGrpSpPr>
          <p:grpSpPr>
            <a:xfrm>
              <a:off x="3146956" y="2660848"/>
              <a:ext cx="3946862" cy="1345801"/>
              <a:chOff x="3185962" y="2758580"/>
              <a:chExt cx="3946862" cy="134580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3D24BC2-E1A3-AB1F-80D4-FFF2897F9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5962" y="2758580"/>
                <a:ext cx="3791926" cy="1339903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577EF-EBA4-8EE8-2D31-9E9FBD00353E}"/>
                  </a:ext>
                </a:extLst>
              </p:cNvPr>
              <p:cNvSpPr/>
              <p:nvPr/>
            </p:nvSpPr>
            <p:spPr>
              <a:xfrm>
                <a:off x="4190281" y="3974621"/>
                <a:ext cx="118613" cy="123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C3325A-B314-9B40-1B03-A9EF775E5406}"/>
                  </a:ext>
                </a:extLst>
              </p:cNvPr>
              <p:cNvSpPr/>
              <p:nvPr/>
            </p:nvSpPr>
            <p:spPr>
              <a:xfrm>
                <a:off x="4945093" y="3973957"/>
                <a:ext cx="118613" cy="123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719B76-1884-6D41-9569-60BDCAF2D92D}"/>
                  </a:ext>
                </a:extLst>
              </p:cNvPr>
              <p:cNvSpPr/>
              <p:nvPr/>
            </p:nvSpPr>
            <p:spPr>
              <a:xfrm>
                <a:off x="6727761" y="3980519"/>
                <a:ext cx="118613" cy="123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2F301AC-7F68-CD8A-58A9-1820A5FA353F}"/>
                  </a:ext>
                </a:extLst>
              </p:cNvPr>
              <p:cNvSpPr/>
              <p:nvPr/>
            </p:nvSpPr>
            <p:spPr>
              <a:xfrm rot="2944584">
                <a:off x="6860092" y="2844947"/>
                <a:ext cx="148086" cy="3973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3C48BB-BB49-6CD5-FAF5-E64B9771FE01}"/>
                </a:ext>
              </a:extLst>
            </p:cNvPr>
            <p:cNvCxnSpPr>
              <a:cxnSpLocks/>
            </p:cNvCxnSpPr>
            <p:nvPr/>
          </p:nvCxnSpPr>
          <p:spPr>
            <a:xfrm>
              <a:off x="4121270" y="3864634"/>
              <a:ext cx="209800" cy="735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EFF889-49AF-B1D9-BF53-41CFF692DA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7262" y="3970308"/>
              <a:ext cx="235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5E03E-41CE-8213-375F-EFDAE4A5D7B7}"/>
              </a:ext>
            </a:extLst>
          </p:cNvPr>
          <p:cNvSpPr txBox="1"/>
          <p:nvPr/>
        </p:nvSpPr>
        <p:spPr>
          <a:xfrm>
            <a:off x="0" y="6411595"/>
            <a:ext cx="672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100" dirty="0">
                <a:effectLst/>
              </a:rPr>
              <a:t>F. L. </a:t>
            </a:r>
            <a:r>
              <a:rPr lang="nl-NL" sz="1100" dirty="0" err="1">
                <a:effectLst/>
              </a:rPr>
              <a:t>Valentim</a:t>
            </a:r>
            <a:r>
              <a:rPr lang="nl-NL" sz="1100" dirty="0">
                <a:effectLst/>
              </a:rPr>
              <a:t> </a:t>
            </a:r>
            <a:r>
              <a:rPr lang="nl-NL" sz="1100" i="1" dirty="0">
                <a:effectLst/>
              </a:rPr>
              <a:t>et al.</a:t>
            </a:r>
            <a:r>
              <a:rPr lang="nl-NL" sz="1100" dirty="0">
                <a:effectLst/>
              </a:rPr>
              <a:t>, </a:t>
            </a:r>
            <a:r>
              <a:rPr lang="nl-NL" sz="1100" i="1" dirty="0">
                <a:effectLst/>
              </a:rPr>
              <a:t>PLOS ONE</a:t>
            </a:r>
            <a:r>
              <a:rPr lang="nl-NL" sz="1100" dirty="0">
                <a:effectLst/>
              </a:rPr>
              <a:t>, vol. 10, no. 2, p. e0116973, Feb. 2015, </a:t>
            </a:r>
            <a:r>
              <a:rPr lang="nl-NL" sz="1100" dirty="0" err="1">
                <a:effectLst/>
              </a:rPr>
              <a:t>doi</a:t>
            </a:r>
            <a:r>
              <a:rPr lang="nl-NL" sz="1100" dirty="0">
                <a:effectLst/>
              </a:rPr>
              <a:t>: </a:t>
            </a:r>
            <a:r>
              <a:rPr lang="nl-NL" sz="1100" dirty="0">
                <a:effectLst/>
                <a:hlinkClick r:id="rId6"/>
              </a:rPr>
              <a:t>10.1371/journal.pone.0116973</a:t>
            </a:r>
            <a:r>
              <a:rPr lang="nl-NL" sz="1100" dirty="0">
                <a:effectLst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100" dirty="0">
                <a:effectLst/>
              </a:rPr>
              <a:t>Y. H. </a:t>
            </a:r>
            <a:r>
              <a:rPr lang="nl-NL" sz="1100" dirty="0" err="1">
                <a:effectLst/>
              </a:rPr>
              <a:t>Chew</a:t>
            </a:r>
            <a:r>
              <a:rPr lang="nl-NL" sz="1100" dirty="0">
                <a:effectLst/>
              </a:rPr>
              <a:t> </a:t>
            </a:r>
            <a:r>
              <a:rPr lang="nl-NL" sz="1100" i="1" dirty="0">
                <a:effectLst/>
              </a:rPr>
              <a:t>et al.</a:t>
            </a:r>
            <a:r>
              <a:rPr lang="nl-NL" sz="1100" dirty="0">
                <a:effectLst/>
              </a:rPr>
              <a:t>, </a:t>
            </a:r>
            <a:r>
              <a:rPr lang="nl-NL" sz="1100" i="1" dirty="0">
                <a:effectLst/>
              </a:rPr>
              <a:t>in </a:t>
            </a:r>
            <a:r>
              <a:rPr lang="nl-NL" sz="1100" i="1" dirty="0" err="1">
                <a:effectLst/>
              </a:rPr>
              <a:t>silico</a:t>
            </a:r>
            <a:r>
              <a:rPr lang="nl-NL" sz="1100" i="1" dirty="0">
                <a:effectLst/>
              </a:rPr>
              <a:t> </a:t>
            </a:r>
            <a:r>
              <a:rPr lang="nl-NL" sz="1100" i="1" dirty="0" err="1">
                <a:effectLst/>
              </a:rPr>
              <a:t>Plants</a:t>
            </a:r>
            <a:r>
              <a:rPr lang="nl-NL" sz="1100" dirty="0">
                <a:effectLst/>
              </a:rPr>
              <a:t>, vol. 4, no. 2, p. diac010, Jul. 2022, </a:t>
            </a:r>
            <a:r>
              <a:rPr lang="nl-NL" sz="1100" dirty="0" err="1">
                <a:effectLst/>
              </a:rPr>
              <a:t>doi</a:t>
            </a:r>
            <a:r>
              <a:rPr lang="nl-NL" sz="1100" dirty="0">
                <a:effectLst/>
              </a:rPr>
              <a:t>: </a:t>
            </a:r>
            <a:r>
              <a:rPr lang="nl-NL" sz="1100" dirty="0">
                <a:effectLst/>
                <a:hlinkClick r:id="rId7"/>
              </a:rPr>
              <a:t>10.1093/</a:t>
            </a:r>
            <a:r>
              <a:rPr lang="nl-NL" sz="1100" dirty="0" err="1">
                <a:effectLst/>
                <a:hlinkClick r:id="rId7"/>
              </a:rPr>
              <a:t>insilicoplants</a:t>
            </a:r>
            <a:r>
              <a:rPr lang="nl-NL" sz="1100" dirty="0">
                <a:effectLst/>
                <a:hlinkClick r:id="rId7"/>
              </a:rPr>
              <a:t>/diac010</a:t>
            </a:r>
            <a:r>
              <a:rPr lang="nl-NL" sz="11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71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986C-9E11-AAF5-F66C-43FFE90A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methods for module extraction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58A6B-DEE3-E969-F46A-45259B1FB7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14</a:t>
            </a:fld>
            <a:endParaRPr lang="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304666-A883-9408-08E1-C0871EFA9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201628"/>
              </p:ext>
            </p:extLst>
          </p:nvPr>
        </p:nvGraphicFramePr>
        <p:xfrm>
          <a:off x="1328286" y="1799924"/>
          <a:ext cx="6169794" cy="463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425810E-F16E-8190-BD80-1CDA79551C23}"/>
              </a:ext>
            </a:extLst>
          </p:cNvPr>
          <p:cNvGrpSpPr/>
          <p:nvPr/>
        </p:nvGrpSpPr>
        <p:grpSpPr>
          <a:xfrm>
            <a:off x="4703011" y="2034843"/>
            <a:ext cx="2252901" cy="1752452"/>
            <a:chOff x="3974924" y="224553"/>
            <a:chExt cx="2252901" cy="17524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B4A266-B84E-B333-18A4-BBDCCE17BA79}"/>
                </a:ext>
              </a:extLst>
            </p:cNvPr>
            <p:cNvSpPr/>
            <p:nvPr/>
          </p:nvSpPr>
          <p:spPr>
            <a:xfrm>
              <a:off x="3974924" y="224553"/>
              <a:ext cx="2252901" cy="17524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C54C9-EC77-E3E8-C2A9-84BA11EA8C50}"/>
                </a:ext>
              </a:extLst>
            </p:cNvPr>
            <p:cNvSpPr txBox="1"/>
            <p:nvPr/>
          </p:nvSpPr>
          <p:spPr>
            <a:xfrm>
              <a:off x="3974924" y="224553"/>
              <a:ext cx="2252901" cy="1752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500" kern="1200" dirty="0"/>
                <a:t>Pearson correlation</a:t>
              </a: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500" kern="1200" dirty="0"/>
                <a:t>Hierarchical clustering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25CF0-22A4-95AE-297B-D86A6B2BD614}"/>
              </a:ext>
            </a:extLst>
          </p:cNvPr>
          <p:cNvGrpSpPr/>
          <p:nvPr/>
        </p:nvGrpSpPr>
        <p:grpSpPr>
          <a:xfrm>
            <a:off x="7279614" y="4446872"/>
            <a:ext cx="3481430" cy="1665170"/>
            <a:chOff x="6543166" y="2660181"/>
            <a:chExt cx="2252901" cy="17524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BFA9AA-D64D-F84C-5DD7-73F417BF43BB}"/>
                </a:ext>
              </a:extLst>
            </p:cNvPr>
            <p:cNvSpPr/>
            <p:nvPr/>
          </p:nvSpPr>
          <p:spPr>
            <a:xfrm>
              <a:off x="6543166" y="2660181"/>
              <a:ext cx="2252901" cy="17524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A93D4-7CC1-F457-8270-692E8A66A34C}"/>
                </a:ext>
              </a:extLst>
            </p:cNvPr>
            <p:cNvSpPr txBox="1"/>
            <p:nvPr/>
          </p:nvSpPr>
          <p:spPr>
            <a:xfrm>
              <a:off x="6543166" y="2660181"/>
              <a:ext cx="2252901" cy="1752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Spearman’s rank correlation 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Matrix-decomposition-based methods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Spectral clustering</a:t>
              </a:r>
              <a:endParaRPr lang="en-NL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74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D7595C-AEE8-4CAF-B23B-D381C08B7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8368D5-47BA-4200-BE43-D63F011B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24BD2E-8F21-4F38-8582-277E4F47E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1BD4D-03C8-4023-B940-7175A2D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415600" y="450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Model module expression in a public dataset</a:t>
            </a: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18" y="1710799"/>
            <a:ext cx="1070045" cy="10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4734" y="1710780"/>
            <a:ext cx="1070033" cy="1070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2727499" y="2085800"/>
            <a:ext cx="1833997" cy="3200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nl" sz="2400" dirty="0"/>
              <a:t>3 hours 38°C</a:t>
            </a:r>
            <a:endParaRPr sz="2400" dirty="0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601" y="1268300"/>
            <a:ext cx="763600" cy="76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5"/>
          <p:cNvGraphicFramePr/>
          <p:nvPr/>
        </p:nvGraphicFramePr>
        <p:xfrm>
          <a:off x="1487234" y="3559267"/>
          <a:ext cx="7229233" cy="31310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8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0 mins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30 mins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120 mins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Gene1 </a:t>
                      </a:r>
                      <a:r>
                        <a:rPr lang="nl" sz="1600">
                          <a:solidFill>
                            <a:schemeClr val="dk1"/>
                          </a:solidFill>
                        </a:rPr>
                        <a:t>expression: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10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Gene2 </a:t>
                      </a:r>
                      <a:r>
                        <a:rPr lang="nl" sz="1600">
                          <a:solidFill>
                            <a:schemeClr val="dk1"/>
                          </a:solidFill>
                        </a:rPr>
                        <a:t>expression: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0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11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1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Gene3 </a:t>
                      </a:r>
                      <a:r>
                        <a:rPr lang="nl" sz="1600">
                          <a:solidFill>
                            <a:schemeClr val="dk1"/>
                          </a:solidFill>
                        </a:rPr>
                        <a:t>expression: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5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2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4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Gene4 </a:t>
                      </a:r>
                      <a:r>
                        <a:rPr lang="nl" sz="1600">
                          <a:solidFill>
                            <a:schemeClr val="dk1"/>
                          </a:solidFill>
                        </a:rPr>
                        <a:t>expression: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6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 dirty="0"/>
                        <a:t>3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4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600"/>
                        <a:t>… (~20 000 genes)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7" name="Google Shape;207;p25"/>
          <p:cNvSpPr/>
          <p:nvPr/>
        </p:nvSpPr>
        <p:spPr>
          <a:xfrm>
            <a:off x="4561496" y="2085800"/>
            <a:ext cx="4994404" cy="320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nl" sz="2400" dirty="0"/>
              <a:t>21 hours recovery</a:t>
            </a:r>
            <a:endParaRPr sz="2400" dirty="0"/>
          </a:p>
        </p:txBody>
      </p:sp>
      <p:cxnSp>
        <p:nvCxnSpPr>
          <p:cNvPr id="208" name="Google Shape;208;p25"/>
          <p:cNvCxnSpPr/>
          <p:nvPr/>
        </p:nvCxnSpPr>
        <p:spPr>
          <a:xfrm>
            <a:off x="2907967" y="2407367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9" name="Google Shape;209;p25"/>
          <p:cNvCxnSpPr/>
          <p:nvPr/>
        </p:nvCxnSpPr>
        <p:spPr>
          <a:xfrm>
            <a:off x="3481529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0" name="Google Shape;210;p25"/>
          <p:cNvCxnSpPr/>
          <p:nvPr/>
        </p:nvCxnSpPr>
        <p:spPr>
          <a:xfrm>
            <a:off x="4022029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1" name="Google Shape;211;p25"/>
          <p:cNvCxnSpPr/>
          <p:nvPr/>
        </p:nvCxnSpPr>
        <p:spPr>
          <a:xfrm>
            <a:off x="4554365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2" name="Google Shape;212;p25"/>
          <p:cNvCxnSpPr/>
          <p:nvPr/>
        </p:nvCxnSpPr>
        <p:spPr>
          <a:xfrm>
            <a:off x="5403198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3" name="Google Shape;213;p25"/>
          <p:cNvCxnSpPr/>
          <p:nvPr/>
        </p:nvCxnSpPr>
        <p:spPr>
          <a:xfrm>
            <a:off x="6270298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4" name="Google Shape;214;p25"/>
          <p:cNvCxnSpPr/>
          <p:nvPr/>
        </p:nvCxnSpPr>
        <p:spPr>
          <a:xfrm>
            <a:off x="9448733" y="2407367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5" name="Google Shape;215;p25"/>
          <p:cNvSpPr txBox="1"/>
          <p:nvPr/>
        </p:nvSpPr>
        <p:spPr>
          <a:xfrm>
            <a:off x="2727500" y="2901734"/>
            <a:ext cx="5363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nl" sz="1600"/>
              <a:t>Microarray gene expressions (8 time points)</a:t>
            </a:r>
            <a:endParaRPr sz="1600"/>
          </a:p>
        </p:txBody>
      </p:sp>
      <p:cxnSp>
        <p:nvCxnSpPr>
          <p:cNvPr id="216" name="Google Shape;216;p25"/>
          <p:cNvCxnSpPr/>
          <p:nvPr/>
        </p:nvCxnSpPr>
        <p:spPr>
          <a:xfrm>
            <a:off x="4869965" y="2405800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7" name="Google Shape;217;p25"/>
          <p:cNvSpPr/>
          <p:nvPr/>
        </p:nvSpPr>
        <p:spPr>
          <a:xfrm>
            <a:off x="8726567" y="4279500"/>
            <a:ext cx="364800" cy="948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25"/>
          <p:cNvSpPr/>
          <p:nvPr/>
        </p:nvSpPr>
        <p:spPr>
          <a:xfrm>
            <a:off x="8726567" y="5227500"/>
            <a:ext cx="364800" cy="948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219;p25"/>
          <p:cNvSpPr txBox="1"/>
          <p:nvPr/>
        </p:nvSpPr>
        <p:spPr>
          <a:xfrm>
            <a:off x="9101466" y="4486701"/>
            <a:ext cx="160329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nl" sz="2400" dirty="0"/>
              <a:t>Module1</a:t>
            </a:r>
            <a:endParaRPr sz="2400" dirty="0"/>
          </a:p>
        </p:txBody>
      </p:sp>
      <p:sp>
        <p:nvSpPr>
          <p:cNvPr id="220" name="Google Shape;220;p25"/>
          <p:cNvSpPr txBox="1"/>
          <p:nvPr/>
        </p:nvSpPr>
        <p:spPr>
          <a:xfrm>
            <a:off x="9101467" y="5434701"/>
            <a:ext cx="160329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nl" sz="2400" dirty="0"/>
              <a:t>Module2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27F12-2435-33A8-174E-C2D56824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15</a:t>
            </a:fld>
            <a:endParaRPr lang="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A16F6-B921-6139-74D8-A80BA77C475B}"/>
              </a:ext>
            </a:extLst>
          </p:cNvPr>
          <p:cNvSpPr txBox="1"/>
          <p:nvPr/>
        </p:nvSpPr>
        <p:spPr>
          <a:xfrm>
            <a:off x="8466085" y="6611618"/>
            <a:ext cx="3835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hlinkClick r:id="rId5"/>
              </a:rPr>
              <a:t>https://www.ncbi.nlm.nih.gov/geo/query/acc.cgi?acc=GSE5628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From modules to mathematical model</a:t>
            </a:r>
            <a:endParaRPr/>
          </a:p>
        </p:txBody>
      </p:sp>
      <p:grpSp>
        <p:nvGrpSpPr>
          <p:cNvPr id="226" name="Google Shape;226;p26"/>
          <p:cNvGrpSpPr/>
          <p:nvPr/>
        </p:nvGrpSpPr>
        <p:grpSpPr>
          <a:xfrm>
            <a:off x="1646251" y="1864133"/>
            <a:ext cx="3388400" cy="4644067"/>
            <a:chOff x="2263425" y="1189775"/>
            <a:chExt cx="2541300" cy="3483050"/>
          </a:xfrm>
        </p:grpSpPr>
        <p:sp>
          <p:nvSpPr>
            <p:cNvPr id="227" name="Google Shape;227;p26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nl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Cluster into modules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l" sz="1600">
                  <a:latin typeface="Roboto"/>
                  <a:ea typeface="Roboto"/>
                  <a:cs typeface="Roboto"/>
                  <a:sym typeface="Roboto"/>
                </a:rPr>
                <a:t>Mean expression per cluster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26"/>
          <p:cNvGrpSpPr/>
          <p:nvPr/>
        </p:nvGrpSpPr>
        <p:grpSpPr>
          <a:xfrm>
            <a:off x="4401648" y="1864133"/>
            <a:ext cx="3388400" cy="4644067"/>
            <a:chOff x="4329974" y="1189775"/>
            <a:chExt cx="2541300" cy="3483050"/>
          </a:xfrm>
        </p:grpSpPr>
        <p:sp>
          <p:nvSpPr>
            <p:cNvPr id="230" name="Google Shape;230;p26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nl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Network inference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26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26"/>
          <p:cNvGrpSpPr/>
          <p:nvPr/>
        </p:nvGrpSpPr>
        <p:grpSpPr>
          <a:xfrm>
            <a:off x="7157336" y="1864133"/>
            <a:ext cx="3388400" cy="4644067"/>
            <a:chOff x="6396739" y="1189775"/>
            <a:chExt cx="2541300" cy="3483050"/>
          </a:xfrm>
        </p:grpSpPr>
        <p:sp>
          <p:nvSpPr>
            <p:cNvPr id="233" name="Google Shape;233;p26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nl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ODE-fitting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6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l-NL" sz="1600" dirty="0">
                  <a:latin typeface="Roboto"/>
                  <a:ea typeface="Roboto"/>
                  <a:cs typeface="Roboto"/>
                  <a:sym typeface="Roboto"/>
                </a:rPr>
                <a:t>F</a:t>
              </a:r>
              <a:r>
                <a:rPr lang="nl" sz="1600" dirty="0">
                  <a:latin typeface="Roboto"/>
                  <a:ea typeface="Roboto"/>
                  <a:cs typeface="Roboto"/>
                  <a:sym typeface="Roboto"/>
                </a:rPr>
                <a:t>it to experimental data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068" y="3746634"/>
            <a:ext cx="1045433" cy="308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69" y="3263299"/>
            <a:ext cx="2481367" cy="233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A4B77-9684-88CD-6C91-C810FA106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16</a:t>
            </a:fld>
            <a:endParaRPr lang="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4157F-3DF6-0C6E-65DA-89DDB45F383A}"/>
              </a:ext>
            </a:extLst>
          </p:cNvPr>
          <p:cNvSpPr txBox="1"/>
          <p:nvPr/>
        </p:nvSpPr>
        <p:spPr>
          <a:xfrm>
            <a:off x="4626543" y="6566757"/>
            <a:ext cx="7565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</a:rPr>
              <a:t>W. </a:t>
            </a:r>
            <a:r>
              <a:rPr lang="en-US" sz="1100" dirty="0" err="1">
                <a:effectLst/>
              </a:rPr>
              <a:t>Saelens</a:t>
            </a:r>
            <a:r>
              <a:rPr lang="en-US" sz="1100" dirty="0">
                <a:effectLst/>
              </a:rPr>
              <a:t>, R. </a:t>
            </a:r>
            <a:r>
              <a:rPr lang="en-US" sz="1100" dirty="0" err="1">
                <a:effectLst/>
              </a:rPr>
              <a:t>Cannoodt</a:t>
            </a:r>
            <a:r>
              <a:rPr lang="en-US" sz="1100" dirty="0">
                <a:effectLst/>
              </a:rPr>
              <a:t>, and Y. </a:t>
            </a:r>
            <a:r>
              <a:rPr lang="en-US" sz="1100" dirty="0" err="1">
                <a:effectLst/>
              </a:rPr>
              <a:t>Saeys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Nat </a:t>
            </a:r>
            <a:r>
              <a:rPr lang="en-US" sz="1100" i="1" dirty="0" err="1">
                <a:effectLst/>
              </a:rPr>
              <a:t>Commun</a:t>
            </a:r>
            <a:r>
              <a:rPr lang="en-US" sz="1100" dirty="0">
                <a:effectLst/>
              </a:rPr>
              <a:t>, vol. 9, no. 1, Art. no. 1, Mar. 2018, </a:t>
            </a:r>
            <a:r>
              <a:rPr lang="en-US" sz="1100" dirty="0" err="1">
                <a:effectLst/>
              </a:rPr>
              <a:t>doi</a:t>
            </a:r>
            <a:r>
              <a:rPr lang="en-US" sz="1100" dirty="0">
                <a:effectLst/>
              </a:rPr>
              <a:t>: </a:t>
            </a:r>
            <a:r>
              <a:rPr lang="en-US" sz="1100" dirty="0">
                <a:effectLst/>
                <a:hlinkClick r:id="rId5"/>
              </a:rPr>
              <a:t>10.1038/s41467-018-03424-4</a:t>
            </a:r>
            <a:r>
              <a:rPr lang="en-US" sz="1100" dirty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Initial results of fitting model</a:t>
            </a:r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l="50990"/>
          <a:stretch/>
        </p:blipFill>
        <p:spPr>
          <a:xfrm>
            <a:off x="8110018" y="1771967"/>
            <a:ext cx="3755948" cy="4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8233" y="2446898"/>
            <a:ext cx="4161800" cy="30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ECA7C-7969-91DC-1190-1A15E013E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6" y="2089395"/>
            <a:ext cx="3755947" cy="41033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D06FA-E68F-E157-7F62-AA7368D1CD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17</a:t>
            </a:fld>
            <a:endParaRPr lang="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7694-1614-6FB0-6C96-926AA0A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F6FCD-CBD4-0728-E6D6-405D5AD2B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C121-F770-38D0-C01E-E2218AE15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18</a:t>
            </a:fld>
            <a:endParaRPr lang="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92DBFF-E0ED-DE17-6275-85FCB4A0D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425833"/>
              </p:ext>
            </p:extLst>
          </p:nvPr>
        </p:nvGraphicFramePr>
        <p:xfrm>
          <a:off x="731600" y="2426029"/>
          <a:ext cx="10728800" cy="311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6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096B9-DD93-4D57-8B04-DDFFB5FB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9E7B9-2E25-4373-81E8-6B19949CD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4B7AE8-869A-4436-B323-6398C08D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E3E075-62B0-4E28-B00B-EA5EE94F1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0C545B-A674-4E96-95F8-3059E944D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3435-5951-0816-10C6-0575A09F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Next steps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2A7AE-B405-19FA-DAEB-9D61B5F4BB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19</a:t>
            </a:fld>
            <a:endParaRPr lang="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07FB0E-BF04-83EC-7180-BB3D4542B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1563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8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F334E-002E-4AFC-9C51-2B6F9D36C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9B677D-1C98-4313-A8E9-D4283FBD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01E291-0A49-4ECB-B468-AA42607D1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3C9E4-9790-44DF-874F-30382467D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CDF6FD-7064-48F2-8ABC-D8647255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21150C-E269-410B-BDAE-0E11B9FE2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093CB-3387-466E-896F-08516216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23FFFF-E0A2-CC79-A5F1-3F16A16C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background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8591-6D96-C00C-A690-A0A8EF3C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</a:t>
            </a:fld>
            <a:endParaRPr lang="en-NL"/>
          </a:p>
        </p:txBody>
      </p:sp>
      <p:pic>
        <p:nvPicPr>
          <p:cNvPr id="1028" name="Picture 4" descr="Biology Stock Illustrations – 637,954 Biology Stock Illustrations, Vectors  &amp; Clipart - Dreamstime">
            <a:extLst>
              <a:ext uri="{FF2B5EF4-FFF2-40B4-BE49-F238E27FC236}">
                <a16:creationId xmlns:a16="http://schemas.microsoft.com/office/drawing/2014/main" id="{B3A4C096-3304-AC10-0C3A-502BB57C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2218830"/>
            <a:ext cx="3542523" cy="35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ication of Bioinformatics in Pharmacy, Medicine &amp; Health | Leverage Edu">
            <a:extLst>
              <a:ext uri="{FF2B5EF4-FFF2-40B4-BE49-F238E27FC236}">
                <a16:creationId xmlns:a16="http://schemas.microsoft.com/office/drawing/2014/main" id="{F9F0B1AE-6641-34A0-727F-BBB3C3672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17824" r="9139" b="13123"/>
          <a:stretch/>
        </p:blipFill>
        <p:spPr bwMode="auto">
          <a:xfrm>
            <a:off x="5560246" y="2343960"/>
            <a:ext cx="6339736" cy="33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498DA-4067-B547-0AC9-560A710B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dirty="0"/>
              <a:t>Thanks to: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72ED5-60C5-3724-297F-8D675DC9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Jordi Alonso </a:t>
            </a:r>
            <a:r>
              <a:rPr lang="en-US" sz="2200" dirty="0" err="1"/>
              <a:t>Esteve</a:t>
            </a:r>
            <a:endParaRPr lang="en-US" sz="2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Aalt</a:t>
            </a:r>
            <a:r>
              <a:rPr lang="en-US" sz="2200" dirty="0"/>
              <a:t>-Jan van Dijk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Dick de Ridder</a:t>
            </a:r>
          </a:p>
        </p:txBody>
      </p:sp>
      <p:pic>
        <p:nvPicPr>
          <p:cNvPr id="4" name="Google Shape;284;p30">
            <a:extLst>
              <a:ext uri="{FF2B5EF4-FFF2-40B4-BE49-F238E27FC236}">
                <a16:creationId xmlns:a16="http://schemas.microsoft.com/office/drawing/2014/main" id="{F5CCF7AA-71ED-3FF9-E788-01ABA35C819F}"/>
              </a:ext>
            </a:extLst>
          </p:cNvPr>
          <p:cNvPicPr preferRelativeResize="0"/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E2CC2-95F9-6F5A-AA67-688CFA658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20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2186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9CC3-D5FA-3B08-73B6-92B2ECEE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slides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397E-CC4D-C63A-E609-0773612C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6B22F-7B5B-B99B-D7D5-52B2224B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48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4003-A028-E4FB-DBB4-A25D2551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factor binding site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AB6B-6968-7B32-5D43-A2EA29C0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4863"/>
            <a:ext cx="10515600" cy="440306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https://www.semanticscholar.org/paper/In-Silico-approach-to-identify-transcription-factor-Mubeen/0cd239525966e99aa071b215186295825c8c55b1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75B5E-E068-5A84-FD3F-0F36B0B6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22</a:t>
            </a:fld>
            <a:endParaRPr lang="en-NL"/>
          </a:p>
        </p:txBody>
      </p:sp>
      <p:pic>
        <p:nvPicPr>
          <p:cNvPr id="1026" name="Picture 2" descr="PDF] In Silico approach to identify transcription factor binding sites and  Cis-regulatory elements in tubulin gene promoter | Semantic Scholar">
            <a:extLst>
              <a:ext uri="{FF2B5EF4-FFF2-40B4-BE49-F238E27FC236}">
                <a16:creationId xmlns:a16="http://schemas.microsoft.com/office/drawing/2014/main" id="{E5D539AE-1FB3-87D2-728D-B98D96BE1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3580599" y="2575077"/>
            <a:ext cx="6494045" cy="30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8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Find TF for each module</a:t>
            </a:r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300" y="1808069"/>
            <a:ext cx="10151400" cy="4057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8692D-C1DC-C315-DA4C-0AD99BAF9F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23</a:t>
            </a:fld>
            <a:endParaRPr lang="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5DC-7DE7-D689-0C02-E0803638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network inference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C0A2-8490-A9C3-6247-807C1FAA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7541" cy="4351338"/>
          </a:xfrm>
        </p:spPr>
        <p:txBody>
          <a:bodyPr/>
          <a:lstStyle/>
          <a:p>
            <a:r>
              <a:rPr lang="en-US" dirty="0"/>
              <a:t>If TFs are transcribed by gene in module -&gt; link modules to TFs</a:t>
            </a:r>
          </a:p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125CA-D1D1-F4AE-B3AF-7BDD4F64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55" y="4227669"/>
            <a:ext cx="3395307" cy="2510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742E6-CAEF-654A-A161-8EBEEFC39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67"/>
          <a:stretch/>
        </p:blipFill>
        <p:spPr>
          <a:xfrm>
            <a:off x="7809472" y="177037"/>
            <a:ext cx="3369274" cy="248153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BDB825D-805F-870F-524D-BD10829D31DB}"/>
              </a:ext>
            </a:extLst>
          </p:cNvPr>
          <p:cNvSpPr/>
          <p:nvPr/>
        </p:nvSpPr>
        <p:spPr>
          <a:xfrm rot="5400000">
            <a:off x="8366170" y="3096627"/>
            <a:ext cx="1728308" cy="914056"/>
          </a:xfrm>
          <a:prstGeom prst="rightArrow">
            <a:avLst>
              <a:gd name="adj1" fmla="val 50000"/>
              <a:gd name="adj2" fmla="val 94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86631-98F7-1F80-B2D2-C872E5E3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6" y="2575813"/>
            <a:ext cx="1959230" cy="22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1F71D-FCE5-8900-3740-3416306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65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6EE9-D580-4A4D-7092-AB90A547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ODEs (</a:t>
            </a:r>
            <a:r>
              <a:rPr lang="en-US" dirty="0" err="1"/>
              <a:t>dy</a:t>
            </a:r>
            <a:r>
              <a:rPr lang="en-US" dirty="0"/>
              <a:t>/dt for each module)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60A5-341B-AC93-A7A2-C4AAAA50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081" y="1717259"/>
            <a:ext cx="3223034" cy="4775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MODULE0: beta_1_0 * y[1]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delta_0 * y[0]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gamma_0 * temp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MODULE1: - delta_1 * y[1]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gamma_1 * temp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MODULE2: beta_0_2 * y[0]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beta_1_2 * y[1]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beta_3_2 * y[3]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delta_2 * y[2]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gamma_2 * temp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MODULE3: beta_1_3 * y[1]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beta_2_3 * y[2]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delta_3 * y[3] </a:t>
            </a:r>
          </a:p>
          <a:p>
            <a:pPr marL="0" indent="0">
              <a:buNone/>
            </a:pPr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+ gamma_3 * temp </a:t>
            </a:r>
          </a:p>
          <a:p>
            <a:pPr marL="0" indent="0">
              <a:buNone/>
            </a:pPr>
            <a:endParaRPr lang="nl-N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dirty="0"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D960A-0A8C-C1A9-5874-7F86AE8158A3}"/>
              </a:ext>
            </a:extLst>
          </p:cNvPr>
          <p:cNvSpPr txBox="1"/>
          <p:nvPr/>
        </p:nvSpPr>
        <p:spPr>
          <a:xfrm>
            <a:off x="1038885" y="1905506"/>
            <a:ext cx="4041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cs typeface="Courier New" panose="02070309020205020404" pitchFamily="49" charset="0"/>
              </a:rPr>
              <a:t>Temp is a parameter </a:t>
            </a:r>
            <a:r>
              <a:rPr lang="nl-NL" sz="2400" dirty="0" err="1">
                <a:cs typeface="Courier New" panose="02070309020205020404" pitchFamily="49" charset="0"/>
              </a:rPr>
              <a:t>that</a:t>
            </a:r>
            <a:r>
              <a:rPr lang="nl-NL" sz="2400" dirty="0">
                <a:cs typeface="Courier New" panose="02070309020205020404" pitchFamily="49" charset="0"/>
              </a:rPr>
              <a:t> </a:t>
            </a:r>
            <a:r>
              <a:rPr lang="nl-NL" sz="2400" dirty="0" err="1">
                <a:cs typeface="Courier New" panose="02070309020205020404" pitchFamily="49" charset="0"/>
              </a:rPr>
              <a:t>can</a:t>
            </a:r>
            <a:r>
              <a:rPr lang="nl-NL" sz="2400" dirty="0">
                <a:cs typeface="Courier New" panose="02070309020205020404" pitchFamily="49" charset="0"/>
              </a:rPr>
              <a:t> </a:t>
            </a:r>
            <a:r>
              <a:rPr lang="nl-NL" sz="2400" dirty="0" err="1">
                <a:cs typeface="Courier New" panose="02070309020205020404" pitchFamily="49" charset="0"/>
              </a:rPr>
              <a:t>be</a:t>
            </a:r>
            <a:r>
              <a:rPr lang="nl-NL" sz="2400" dirty="0">
                <a:cs typeface="Courier New" panose="02070309020205020404" pitchFamily="49" charset="0"/>
              </a:rPr>
              <a:t> </a:t>
            </a:r>
            <a:r>
              <a:rPr lang="nl-NL" sz="2400" dirty="0" err="1">
                <a:cs typeface="Courier New" panose="02070309020205020404" pitchFamily="49" charset="0"/>
              </a:rPr>
              <a:t>tuned</a:t>
            </a:r>
            <a:r>
              <a:rPr lang="nl-NL" sz="2400" dirty="0">
                <a:cs typeface="Courier New" panose="02070309020205020404" pitchFamily="49" charset="0"/>
              </a:rPr>
              <a:t> (different first 3 </a:t>
            </a:r>
            <a:r>
              <a:rPr lang="nl-NL" sz="2400" dirty="0" err="1">
                <a:cs typeface="Courier New" panose="02070309020205020404" pitchFamily="49" charset="0"/>
              </a:rPr>
              <a:t>hrs</a:t>
            </a:r>
            <a:r>
              <a:rPr lang="nl-NL" sz="2400" dirty="0"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cs typeface="Courier New" panose="02070309020205020404" pitchFamily="49" charset="0"/>
              </a:rPr>
              <a:t>15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EC0D-9C06-C862-C723-F3A88C46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9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5E8D-EB51-D095-E3F9-61F6091C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optimization (</a:t>
            </a:r>
            <a:r>
              <a:rPr lang="en-US" dirty="0" err="1"/>
              <a:t>scipy</a:t>
            </a:r>
            <a:r>
              <a:rPr lang="en-US" dirty="0"/>
              <a:t>)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DF2721-BDDB-8F05-8E79-D3B1C396E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49944"/>
              </p:ext>
            </p:extLst>
          </p:nvPr>
        </p:nvGraphicFramePr>
        <p:xfrm>
          <a:off x="3405234" y="1690688"/>
          <a:ext cx="538153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37376-FD69-58A4-E467-A4901381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01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7CAA-D0C4-0845-8777-581482EA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41" y="195587"/>
            <a:ext cx="11093918" cy="1325563"/>
          </a:xfrm>
        </p:spPr>
        <p:txBody>
          <a:bodyPr/>
          <a:lstStyle/>
          <a:p>
            <a:r>
              <a:rPr lang="en-US" dirty="0"/>
              <a:t>Examples of machine learning in bioinformatics</a:t>
            </a:r>
            <a:endParaRPr lang="en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6050FE-8114-8C7F-D284-89012F16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79183"/>
            <a:ext cx="8313784" cy="28576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00F6D-2B4A-843A-7827-CB4C10C2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3</a:t>
            </a:fld>
            <a:endParaRPr lang="en-N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C463E2-F453-068F-6EC0-78335EAC4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22730"/>
              </p:ext>
            </p:extLst>
          </p:nvPr>
        </p:nvGraphicFramePr>
        <p:xfrm>
          <a:off x="8383604" y="1535229"/>
          <a:ext cx="3041583" cy="520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D36FD8-4849-7F81-226E-A1C266E5CF47}"/>
              </a:ext>
            </a:extLst>
          </p:cNvPr>
          <p:cNvSpPr txBox="1"/>
          <p:nvPr/>
        </p:nvSpPr>
        <p:spPr>
          <a:xfrm>
            <a:off x="-20490" y="6618828"/>
            <a:ext cx="11663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100" dirty="0">
                <a:effectLst/>
              </a:rPr>
              <a:t>A. D. J. van Dijk, G. Kootstra, W. Kruijer, </a:t>
            </a:r>
            <a:r>
              <a:rPr lang="nl-NL" sz="1100" dirty="0" err="1">
                <a:effectLst/>
              </a:rPr>
              <a:t>and</a:t>
            </a:r>
            <a:r>
              <a:rPr lang="nl-NL" sz="1100" dirty="0">
                <a:effectLst/>
              </a:rPr>
              <a:t> D. de Ridder, </a:t>
            </a:r>
            <a:r>
              <a:rPr lang="nl-NL" sz="1100" i="1" dirty="0" err="1">
                <a:effectLst/>
              </a:rPr>
              <a:t>iScience</a:t>
            </a:r>
            <a:r>
              <a:rPr lang="nl-NL" sz="1100" dirty="0">
                <a:effectLst/>
              </a:rPr>
              <a:t>, vol. 24, no. 1, p. 101890, Jan. 2021, </a:t>
            </a:r>
            <a:r>
              <a:rPr lang="nl-NL" sz="1100" dirty="0" err="1">
                <a:effectLst/>
              </a:rPr>
              <a:t>doi</a:t>
            </a:r>
            <a:r>
              <a:rPr lang="nl-NL" sz="1100" dirty="0">
                <a:effectLst/>
              </a:rPr>
              <a:t>: </a:t>
            </a:r>
            <a:r>
              <a:rPr lang="nl-NL" sz="1100" dirty="0">
                <a:effectLst/>
                <a:hlinkClick r:id="rId9"/>
              </a:rPr>
              <a:t>10.1016/j.isci.2020.101890</a:t>
            </a:r>
            <a:r>
              <a:rPr lang="nl-NL" sz="11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8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C769F-3704-4C75-AD37-357CB1A47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470BE7-37A6-4421-9F5B-6532E1CBC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556D03-5C5D-4035-A827-4D8A5BCB5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D47A1B-18D1-471C-ABA5-1EB373171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F0057-132B-4458-AA09-0690E1C0B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335E9A-2C7B-42A4-8E23-2F285B0FD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C474A2-D4E6-4F7C-BDB8-8300FD91E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8D25CD-9C68-9C9A-857C-95944F1BA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917554"/>
              </p:ext>
            </p:extLst>
          </p:nvPr>
        </p:nvGraphicFramePr>
        <p:xfrm>
          <a:off x="2032000" y="4694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06919B-425A-977A-5F72-5A9321B91964}"/>
              </a:ext>
            </a:extLst>
          </p:cNvPr>
          <p:cNvSpPr txBox="1"/>
          <p:nvPr/>
        </p:nvSpPr>
        <p:spPr>
          <a:xfrm>
            <a:off x="4976262" y="6604084"/>
            <a:ext cx="7315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</a:rPr>
              <a:t>M. van Dijk, T. Morley, M. L. Rau, and Y. </a:t>
            </a:r>
            <a:r>
              <a:rPr lang="en-US" sz="1050" dirty="0" err="1">
                <a:effectLst/>
              </a:rPr>
              <a:t>Saghai</a:t>
            </a:r>
            <a:r>
              <a:rPr lang="en-US" sz="1050" dirty="0">
                <a:effectLst/>
              </a:rPr>
              <a:t>, </a:t>
            </a:r>
            <a:r>
              <a:rPr lang="en-US" sz="1050" i="1" dirty="0">
                <a:effectLst/>
              </a:rPr>
              <a:t>Nat Food</a:t>
            </a:r>
            <a:r>
              <a:rPr lang="en-US" sz="1050" dirty="0">
                <a:effectLst/>
              </a:rPr>
              <a:t>, vol. 2, no. 7, Art. no. 7, Jul. 2021, </a:t>
            </a:r>
            <a:r>
              <a:rPr lang="en-US" sz="1050" dirty="0" err="1">
                <a:effectLst/>
              </a:rPr>
              <a:t>doi</a:t>
            </a:r>
            <a:r>
              <a:rPr lang="en-US" sz="1050" dirty="0">
                <a:effectLst/>
              </a:rPr>
              <a:t>: </a:t>
            </a:r>
            <a:r>
              <a:rPr lang="en-US" sz="1050" dirty="0">
                <a:effectLst/>
                <a:hlinkClick r:id="rId7"/>
              </a:rPr>
              <a:t>10.1038/s43016-021-00322-9</a:t>
            </a:r>
            <a:r>
              <a:rPr lang="en-US" sz="1050" dirty="0">
                <a:effectLst/>
              </a:rPr>
              <a:t>.</a:t>
            </a:r>
            <a:endParaRPr lang="en-NL" sz="10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DD0B3-9701-369A-F329-E097C94D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F4FD-6DFE-4D95-AB2C-B0587665227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527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74339-50CE-4F63-A844-6756C8198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BBEAF-E50A-412B-ABF4-44CFCDEBA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71690-AA78-439B-ACBE-6688C36F7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972AC-DFE5-4ED1-84AA-345DDA049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373B4-7389-465B-B2FE-1F4E4DC23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78472-566A-4DEB-BD47-30ACFADB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646DF-6698-46EC-A0F5-80D98697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15600" y="15164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400" b="1" dirty="0"/>
              <a:t>Resilience: </a:t>
            </a:r>
            <a:br>
              <a:rPr lang="en-US" sz="4400" b="1" dirty="0"/>
            </a:br>
            <a:r>
              <a:rPr lang="en-US" sz="4400" dirty="0"/>
              <a:t>the capacity to withstand or to recover quickly from difficulties</a:t>
            </a:r>
            <a:endParaRPr dirty="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34" y="2000450"/>
            <a:ext cx="4978200" cy="329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797" y="4087560"/>
            <a:ext cx="3932068" cy="2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767" y="1460618"/>
            <a:ext cx="3835399" cy="38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EC225-2962-E71F-8DB8-FE15690C7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5</a:t>
            </a:fld>
            <a:endParaRPr lang="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457" y="944579"/>
            <a:ext cx="1976933" cy="198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15603" y="49586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 dirty="0"/>
              <a:t>Plants integrate external stimuli over time</a:t>
            </a:r>
            <a:endParaRPr dirty="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099" y="2750234"/>
            <a:ext cx="2173933" cy="217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9227" y="2332907"/>
            <a:ext cx="1755333" cy="17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01" y="3429001"/>
            <a:ext cx="1605767" cy="160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467" y="1476701"/>
            <a:ext cx="1605767" cy="160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>
            <a:stCxn id="114" idx="3"/>
          </p:cNvCxnSpPr>
          <p:nvPr/>
        </p:nvCxnSpPr>
        <p:spPr>
          <a:xfrm>
            <a:off x="2628233" y="2279584"/>
            <a:ext cx="2275200" cy="7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8"/>
          <p:cNvCxnSpPr>
            <a:stCxn id="118" idx="3"/>
            <a:endCxn id="111" idx="1"/>
          </p:cNvCxnSpPr>
          <p:nvPr/>
        </p:nvCxnSpPr>
        <p:spPr>
          <a:xfrm>
            <a:off x="3891200" y="3533700"/>
            <a:ext cx="1092000" cy="3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8"/>
          <p:cNvCxnSpPr/>
          <p:nvPr/>
        </p:nvCxnSpPr>
        <p:spPr>
          <a:xfrm>
            <a:off x="2247800" y="4518200"/>
            <a:ext cx="2737200" cy="2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8"/>
          <p:cNvCxnSpPr>
            <a:stCxn id="121" idx="3"/>
          </p:cNvCxnSpPr>
          <p:nvPr/>
        </p:nvCxnSpPr>
        <p:spPr>
          <a:xfrm rot="10800000" flipH="1">
            <a:off x="4081300" y="5278429"/>
            <a:ext cx="973600" cy="52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2" name="Google Shape;12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096000" y="4310451"/>
            <a:ext cx="1130467" cy="1130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8"/>
          <p:cNvCxnSpPr>
            <a:cxnSpLocks/>
            <a:endCxn id="112" idx="1"/>
          </p:cNvCxnSpPr>
          <p:nvPr/>
        </p:nvCxnSpPr>
        <p:spPr>
          <a:xfrm flipV="1">
            <a:off x="7224533" y="3210574"/>
            <a:ext cx="1784694" cy="5128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8"/>
          <p:cNvCxnSpPr>
            <a:cxnSpLocks/>
          </p:cNvCxnSpPr>
          <p:nvPr/>
        </p:nvCxnSpPr>
        <p:spPr>
          <a:xfrm>
            <a:off x="7226467" y="4769951"/>
            <a:ext cx="1782760" cy="2648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9" name="Google Shape;12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80301" y="4606370"/>
            <a:ext cx="1130467" cy="113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4367" y="4769976"/>
            <a:ext cx="1976933" cy="20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81767" y="2778983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2">
            <a:alphaModFix amt="60000"/>
          </a:blip>
          <a:stretch>
            <a:fillRect/>
          </a:stretch>
        </p:blipFill>
        <p:spPr>
          <a:xfrm>
            <a:off x="5826451" y="4132420"/>
            <a:ext cx="2173933" cy="21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E804F8A-1590-EC28-A48E-701001B7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4606370"/>
            <a:ext cx="1130467" cy="11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oogle Shape;123;p18">
            <a:extLst>
              <a:ext uri="{FF2B5EF4-FFF2-40B4-BE49-F238E27FC236}">
                <a16:creationId xmlns:a16="http://schemas.microsoft.com/office/drawing/2014/main" id="{6DCE2BDB-FBFA-ABF8-291D-5564E459F571}"/>
              </a:ext>
            </a:extLst>
          </p:cNvPr>
          <p:cNvCxnSpPr>
            <a:cxnSpLocks/>
          </p:cNvCxnSpPr>
          <p:nvPr/>
        </p:nvCxnSpPr>
        <p:spPr>
          <a:xfrm>
            <a:off x="9893794" y="4087509"/>
            <a:ext cx="0" cy="4018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8634C-8860-F6FC-DE45-0C7C474C3A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6</a:t>
            </a:fld>
            <a:endParaRPr lang="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43A1-D05B-2D88-B244-CD5D9EB2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determines plant characteristics?</a:t>
            </a:r>
            <a:endParaRPr lang="en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6B045A-31AC-65AE-4075-0AAB59CDC456}"/>
              </a:ext>
            </a:extLst>
          </p:cNvPr>
          <p:cNvGrpSpPr/>
          <p:nvPr/>
        </p:nvGrpSpPr>
        <p:grpSpPr>
          <a:xfrm>
            <a:off x="2377441" y="1305706"/>
            <a:ext cx="6837101" cy="1797239"/>
            <a:chOff x="3394535" y="1280165"/>
            <a:chExt cx="6509557" cy="223429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D6EE53E-1B03-9F7A-4100-84FDA96A9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94535" y="1280166"/>
              <a:ext cx="2234293" cy="223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3C22795-CF39-3439-29A9-5F9431035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48075" y="1280165"/>
              <a:ext cx="2234293" cy="223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31A4AD0-DF7E-A6A2-5529-44B2AC218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69799" y="1280166"/>
              <a:ext cx="2234293" cy="223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79C7B-8029-EA3B-885D-7D5AC88E38C5}"/>
              </a:ext>
            </a:extLst>
          </p:cNvPr>
          <p:cNvSpPr/>
          <p:nvPr/>
        </p:nvSpPr>
        <p:spPr>
          <a:xfrm>
            <a:off x="3294471" y="2844869"/>
            <a:ext cx="1847852" cy="184619"/>
          </a:xfrm>
          <a:prstGeom prst="rect">
            <a:avLst/>
          </a:prstGeom>
          <a:solidFill>
            <a:srgbClr val="CA8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Gene1</a:t>
            </a:r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675C3-79A9-3A44-2D39-C9A40587EDC1}"/>
              </a:ext>
            </a:extLst>
          </p:cNvPr>
          <p:cNvSpPr/>
          <p:nvPr/>
        </p:nvSpPr>
        <p:spPr>
          <a:xfrm>
            <a:off x="6408886" y="2844869"/>
            <a:ext cx="1450528" cy="184618"/>
          </a:xfrm>
          <a:prstGeom prst="rect">
            <a:avLst/>
          </a:prstGeom>
          <a:solidFill>
            <a:srgbClr val="58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Gene2</a:t>
            </a:r>
            <a:endParaRPr lang="en-NL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C0C3BF2-ABFE-F8F0-11CE-D26C7593A804}"/>
              </a:ext>
            </a:extLst>
          </p:cNvPr>
          <p:cNvSpPr/>
          <p:nvPr/>
        </p:nvSpPr>
        <p:spPr>
          <a:xfrm>
            <a:off x="3912236" y="3248176"/>
            <a:ext cx="612321" cy="800100"/>
          </a:xfrm>
          <a:prstGeom prst="downArrow">
            <a:avLst/>
          </a:prstGeom>
          <a:solidFill>
            <a:srgbClr val="CA8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61FFF5F-F132-2E35-B97B-6DF680A70DFA}"/>
              </a:ext>
            </a:extLst>
          </p:cNvPr>
          <p:cNvSpPr/>
          <p:nvPr/>
        </p:nvSpPr>
        <p:spPr>
          <a:xfrm>
            <a:off x="6827989" y="3301533"/>
            <a:ext cx="612321" cy="800100"/>
          </a:xfrm>
          <a:prstGeom prst="downArrow">
            <a:avLst/>
          </a:prstGeom>
          <a:solidFill>
            <a:srgbClr val="58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F055CC-589C-52A0-FF8F-B5EE3236F65B}"/>
              </a:ext>
            </a:extLst>
          </p:cNvPr>
          <p:cNvSpPr/>
          <p:nvPr/>
        </p:nvSpPr>
        <p:spPr>
          <a:xfrm>
            <a:off x="5865632" y="4392095"/>
            <a:ext cx="2537034" cy="703777"/>
          </a:xfrm>
          <a:prstGeom prst="roundRect">
            <a:avLst/>
          </a:prstGeom>
          <a:solidFill>
            <a:srgbClr val="37A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Protein2 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Flowering time </a:t>
            </a:r>
            <a:r>
              <a:rPr lang="en-US" dirty="0"/>
              <a:t>(FT))</a:t>
            </a:r>
            <a:endParaRPr lang="en-NL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B67704-EE0B-FC0B-93E5-40DEFCD18C28}"/>
              </a:ext>
            </a:extLst>
          </p:cNvPr>
          <p:cNvSpPr/>
          <p:nvPr/>
        </p:nvSpPr>
        <p:spPr>
          <a:xfrm>
            <a:off x="3348361" y="4253103"/>
            <a:ext cx="1740070" cy="1061646"/>
          </a:xfrm>
          <a:prstGeom prst="roundRect">
            <a:avLst/>
          </a:prstGeom>
          <a:solidFill>
            <a:srgbClr val="A74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Protein1 (enzyme for making starch)</a:t>
            </a:r>
            <a:endParaRPr lang="en-NL" dirty="0"/>
          </a:p>
        </p:txBody>
      </p:sp>
      <p:pic>
        <p:nvPicPr>
          <p:cNvPr id="1028" name="Picture 4" descr="Molecular Control of Flowering">
            <a:extLst>
              <a:ext uri="{FF2B5EF4-FFF2-40B4-BE49-F238E27FC236}">
                <a16:creationId xmlns:a16="http://schemas.microsoft.com/office/drawing/2014/main" id="{15556F51-9466-29A3-E94D-D05714B8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32" y="3980495"/>
            <a:ext cx="2710797" cy="2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473B02-968F-8F5B-3377-517A6307E808}"/>
              </a:ext>
            </a:extLst>
          </p:cNvPr>
          <p:cNvSpPr txBox="1"/>
          <p:nvPr/>
        </p:nvSpPr>
        <p:spPr>
          <a:xfrm>
            <a:off x="1311460" y="3334164"/>
            <a:ext cx="179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expression (mRNA):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504D8-2CDC-569F-1B15-18AE7090D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7</a:t>
            </a:fld>
            <a:endParaRPr lang="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E61FA-BFF7-2EEF-61E9-352E7B18087B}"/>
              </a:ext>
            </a:extLst>
          </p:cNvPr>
          <p:cNvSpPr txBox="1"/>
          <p:nvPr/>
        </p:nvSpPr>
        <p:spPr>
          <a:xfrm>
            <a:off x="9277920" y="2798654"/>
            <a:ext cx="243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&gt;10 000 genes</a:t>
            </a:r>
            <a:endParaRPr lang="en-NL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57CEC-4726-6DA9-E50C-654F0C337BA8}"/>
              </a:ext>
            </a:extLst>
          </p:cNvPr>
          <p:cNvSpPr txBox="1"/>
          <p:nvPr/>
        </p:nvSpPr>
        <p:spPr>
          <a:xfrm>
            <a:off x="0" y="6611618"/>
            <a:ext cx="117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</a:rPr>
              <a:t>L. </a:t>
            </a:r>
            <a:r>
              <a:rPr lang="en-US" sz="1100" dirty="0" err="1">
                <a:effectLst/>
              </a:rPr>
              <a:t>Sterck</a:t>
            </a:r>
            <a:r>
              <a:rPr lang="en-US" sz="1100" dirty="0">
                <a:effectLst/>
              </a:rPr>
              <a:t>, S. </a:t>
            </a:r>
            <a:r>
              <a:rPr lang="en-US" sz="1100" dirty="0" err="1">
                <a:effectLst/>
              </a:rPr>
              <a:t>Rombauts</a:t>
            </a:r>
            <a:r>
              <a:rPr lang="en-US" sz="1100" dirty="0">
                <a:effectLst/>
              </a:rPr>
              <a:t>, K. </a:t>
            </a:r>
            <a:r>
              <a:rPr lang="en-US" sz="1100" dirty="0" err="1">
                <a:effectLst/>
              </a:rPr>
              <a:t>Vandepoele</a:t>
            </a:r>
            <a:r>
              <a:rPr lang="en-US" sz="1100" dirty="0">
                <a:effectLst/>
              </a:rPr>
              <a:t>, P. </a:t>
            </a:r>
            <a:r>
              <a:rPr lang="en-US" sz="1100" dirty="0" err="1">
                <a:effectLst/>
              </a:rPr>
              <a:t>Rouzé</a:t>
            </a:r>
            <a:r>
              <a:rPr lang="en-US" sz="1100" dirty="0">
                <a:effectLst/>
              </a:rPr>
              <a:t>, and Y. Van de Peer, </a:t>
            </a:r>
            <a:r>
              <a:rPr lang="en-US" sz="1100" i="1" dirty="0">
                <a:effectLst/>
              </a:rPr>
              <a:t>Current Opinion in Plant Biology</a:t>
            </a:r>
            <a:r>
              <a:rPr lang="en-US" sz="1100" dirty="0">
                <a:effectLst/>
              </a:rPr>
              <a:t>, vol. 10, no. 2, pp. 199–203, Apr. 2007, </a:t>
            </a:r>
            <a:r>
              <a:rPr lang="en-US" sz="1100" dirty="0" err="1">
                <a:effectLst/>
              </a:rPr>
              <a:t>doi</a:t>
            </a:r>
            <a:r>
              <a:rPr lang="en-US" sz="1100" dirty="0">
                <a:effectLst/>
              </a:rPr>
              <a:t>: </a:t>
            </a:r>
            <a:r>
              <a:rPr lang="en-US" sz="1100" dirty="0">
                <a:effectLst/>
                <a:hlinkClick r:id="rId4"/>
              </a:rPr>
              <a:t>10.1016/j.pbi.2007.01.004</a:t>
            </a:r>
            <a:r>
              <a:rPr lang="en-US" sz="11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4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Gene Regulatory Network (GRN)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66333" y="6459066"/>
            <a:ext cx="11360800" cy="2846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spcAft>
                <a:spcPts val="1600"/>
              </a:spcAft>
              <a:buSzPts val="935"/>
              <a:buNone/>
            </a:pPr>
            <a:r>
              <a:rPr lang="nl" sz="900" dirty="0">
                <a:solidFill>
                  <a:srgbClr val="333333"/>
                </a:solidFill>
                <a:highlight>
                  <a:srgbClr val="FCFCFC"/>
                </a:highlight>
                <a:latin typeface="Roboto"/>
                <a:ea typeface="Roboto"/>
                <a:cs typeface="Roboto"/>
                <a:sym typeface="Roboto"/>
              </a:rPr>
              <a:t>Huynh-Thu, V.A., Sanguinetti, G. (2019). Gene Regulatory Network Inference: An Introductory Survey. In: Sanguinetti, G., Huynh-Thu, V. (eds) Gene Regulatory Networks. Methods in Molecular Biology, vol 1883.. https://doi.org/10.1007/978-1-4939-8882-2_1</a:t>
            </a:r>
            <a:endParaRPr sz="1000" dirty="0"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484" y="1719488"/>
            <a:ext cx="8827032" cy="37244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5893333" y="2189846"/>
            <a:ext cx="2178800" cy="984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nl" sz="2400" dirty="0"/>
              <a:t>= Transcription </a:t>
            </a:r>
            <a:endParaRPr sz="2400" dirty="0"/>
          </a:p>
          <a:p>
            <a:r>
              <a:rPr lang="nl" sz="2400" dirty="0"/>
              <a:t>   factor (TF)</a:t>
            </a:r>
            <a:endParaRPr sz="2400" dirty="0"/>
          </a:p>
        </p:txBody>
      </p:sp>
      <p:cxnSp>
        <p:nvCxnSpPr>
          <p:cNvPr id="139" name="Google Shape;139;p19"/>
          <p:cNvCxnSpPr/>
          <p:nvPr/>
        </p:nvCxnSpPr>
        <p:spPr>
          <a:xfrm flipH="1">
            <a:off x="5094133" y="2734633"/>
            <a:ext cx="799200" cy="6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1BBF88-363C-4C0E-28C5-2647B0B07F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8</a:t>
            </a:fld>
            <a:endParaRPr lang="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6908467" y="5157867"/>
            <a:ext cx="3201600" cy="64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146;p20"/>
          <p:cNvSpPr/>
          <p:nvPr/>
        </p:nvSpPr>
        <p:spPr>
          <a:xfrm>
            <a:off x="6908467" y="2436900"/>
            <a:ext cx="3201600" cy="64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13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nl"/>
              <a:t>Why care about the gene regulatory network of a plant’s response to stress?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55033" y="2298967"/>
            <a:ext cx="4253600" cy="26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nl"/>
              <a:t>Identify key genes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867" y="2028167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300" y="2077449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033" y="2028167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0133" y="2505896"/>
            <a:ext cx="359667" cy="35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300" y="4725349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033" y="4627251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78800" y="5300216"/>
            <a:ext cx="582333" cy="58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0067" y="4873600"/>
            <a:ext cx="441933" cy="44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9867" y="5487434"/>
            <a:ext cx="582333" cy="58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567" y="4627267"/>
            <a:ext cx="1509435" cy="150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8400" y="5345100"/>
            <a:ext cx="867000" cy="8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7">
            <a:alphaModFix/>
          </a:blip>
          <a:srcRect l="75613" t="25213" b="26633"/>
          <a:stretch/>
        </p:blipFill>
        <p:spPr>
          <a:xfrm>
            <a:off x="976701" y="2965933"/>
            <a:ext cx="2152567" cy="179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2200" y="4725334"/>
            <a:ext cx="441933" cy="441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313467" y="5470801"/>
            <a:ext cx="43948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nl" sz="2400">
                <a:solidFill>
                  <a:schemeClr val="dk2"/>
                </a:solidFill>
              </a:rPr>
              <a:t>-&gt; Breed more resilient crops</a:t>
            </a:r>
            <a:endParaRPr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C228D-54C1-E053-A60F-E897E8C4E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9</a:t>
            </a:fld>
            <a:endParaRPr lang="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1124</Words>
  <Application>Microsoft Office PowerPoint</Application>
  <PresentationFormat>Widescreen</PresentationFormat>
  <Paragraphs>179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Roboto</vt:lpstr>
      <vt:lpstr>Office Theme</vt:lpstr>
      <vt:lpstr>Combining machine learning with mechanistic models to understand plant resilience</vt:lpstr>
      <vt:lpstr>My background</vt:lpstr>
      <vt:lpstr>Examples of machine learning in bioinformatics</vt:lpstr>
      <vt:lpstr>PowerPoint Presentation</vt:lpstr>
      <vt:lpstr>Resilience:  the capacity to withstand or to recover quickly from difficulties</vt:lpstr>
      <vt:lpstr>Plants integrate external stimuli over time</vt:lpstr>
      <vt:lpstr>What determines plant characteristics?</vt:lpstr>
      <vt:lpstr>Gene Regulatory Network (GRN)</vt:lpstr>
      <vt:lpstr>Why care about the gene regulatory network of a plant’s response to stress?</vt:lpstr>
      <vt:lpstr>Small (&lt;20 genes) regulatory networks have been unraveled</vt:lpstr>
      <vt:lpstr>Network inference for many genes is unfeasible</vt:lpstr>
      <vt:lpstr>Gene modules simplify network inference</vt:lpstr>
      <vt:lpstr>Combine modules with ODEs</vt:lpstr>
      <vt:lpstr>Machine learning methods for module extraction</vt:lpstr>
      <vt:lpstr>Model module expression in a public dataset</vt:lpstr>
      <vt:lpstr>From modules to mathematical model</vt:lpstr>
      <vt:lpstr>Initial results of fitting model</vt:lpstr>
      <vt:lpstr>Conclusion</vt:lpstr>
      <vt:lpstr> Next steps</vt:lpstr>
      <vt:lpstr>Thanks to:</vt:lpstr>
      <vt:lpstr>Supplementary slides</vt:lpstr>
      <vt:lpstr>Transcription factor binding site</vt:lpstr>
      <vt:lpstr>Find TF for each module</vt:lpstr>
      <vt:lpstr>Module network inference</vt:lpstr>
      <vt:lpstr>System of ODEs (dy/dt for each module)</vt:lpstr>
      <vt:lpstr>Parameter optimization (scipy)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it a denim store,  because we group the genes</dc:title>
  <dc:creator>Noordijk, Ben</dc:creator>
  <cp:lastModifiedBy>Ben Noordijk</cp:lastModifiedBy>
  <cp:revision>18</cp:revision>
  <dcterms:created xsi:type="dcterms:W3CDTF">2023-02-28T14:30:25Z</dcterms:created>
  <dcterms:modified xsi:type="dcterms:W3CDTF">2023-03-09T10:38:34Z</dcterms:modified>
</cp:coreProperties>
</file>